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bin" ContentType="application/vnd.openxmlformats-officedocument.oleObject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data6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drawing6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layout6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diagrams/quickStyle4.xml" ContentType="application/vnd.openxmlformats-officedocument.drawingml.diagramStyle+xml"/>
  <Override PartName="/ppt/diagrams/quickStyle5.xml" ContentType="application/vnd.openxmlformats-officedocument.drawingml.diagramStyle+xml"/>
  <Override PartName="/ppt/diagrams/quickStyle6.xml" ContentType="application/vnd.openxmlformats-officedocument.drawingml.diagram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  <p:sldMasterId id="2147483673" r:id="rId4"/>
  </p:sldMasterIdLst>
  <p:notesMasterIdLst>
    <p:notesMasterId r:id="rId12"/>
  </p:notesMasterIdLst>
  <p:sldIdLst>
    <p:sldId id="257" r:id="rId5"/>
    <p:sldId id="370" r:id="rId6"/>
    <p:sldId id="258" r:id="rId7"/>
    <p:sldId id="259" r:id="rId8"/>
    <p:sldId id="260" r:id="rId9"/>
    <p:sldId id="261" r:id="rId10"/>
    <p:sldId id="262" r:id="rId11"/>
    <p:sldId id="263" r:id="rId13"/>
    <p:sldId id="264" r:id="rId14"/>
    <p:sldId id="265" r:id="rId15"/>
    <p:sldId id="266" r:id="rId16"/>
    <p:sldId id="268" r:id="rId17"/>
    <p:sldId id="267" r:id="rId18"/>
    <p:sldId id="269" r:id="rId19"/>
    <p:sldId id="270" r:id="rId20"/>
    <p:sldId id="271" r:id="rId21"/>
    <p:sldId id="272" r:id="rId22"/>
    <p:sldId id="374" r:id="rId23"/>
    <p:sldId id="390" r:id="rId24"/>
    <p:sldId id="279" r:id="rId25"/>
    <p:sldId id="372" r:id="rId26"/>
    <p:sldId id="280" r:id="rId27"/>
    <p:sldId id="281" r:id="rId28"/>
    <p:sldId id="389" r:id="rId29"/>
    <p:sldId id="282" r:id="rId30"/>
    <p:sldId id="283" r:id="rId31"/>
    <p:sldId id="284" r:id="rId32"/>
    <p:sldId id="285" r:id="rId33"/>
    <p:sldId id="286" r:id="rId34"/>
    <p:sldId id="287" r:id="rId35"/>
    <p:sldId id="369" r:id="rId36"/>
    <p:sldId id="288" r:id="rId37"/>
    <p:sldId id="289" r:id="rId38"/>
    <p:sldId id="290" r:id="rId39"/>
    <p:sldId id="292" r:id="rId40"/>
    <p:sldId id="293" r:id="rId41"/>
    <p:sldId id="297" r:id="rId42"/>
    <p:sldId id="307" r:id="rId43"/>
    <p:sldId id="309" r:id="rId44"/>
    <p:sldId id="388" r:id="rId45"/>
    <p:sldId id="377" r:id="rId46"/>
    <p:sldId id="378" r:id="rId47"/>
    <p:sldId id="345" r:id="rId48"/>
    <p:sldId id="346" r:id="rId49"/>
    <p:sldId id="347" r:id="rId50"/>
    <p:sldId id="391" r:id="rId51"/>
    <p:sldId id="348" r:id="rId52"/>
    <p:sldId id="349" r:id="rId53"/>
    <p:sldId id="381" r:id="rId54"/>
    <p:sldId id="350" r:id="rId55"/>
    <p:sldId id="351" r:id="rId56"/>
    <p:sldId id="352" r:id="rId57"/>
    <p:sldId id="353" r:id="rId58"/>
    <p:sldId id="355" r:id="rId59"/>
    <p:sldId id="356" r:id="rId60"/>
    <p:sldId id="357" r:id="rId61"/>
    <p:sldId id="358" r:id="rId62"/>
    <p:sldId id="359" r:id="rId63"/>
    <p:sldId id="386" r:id="rId64"/>
    <p:sldId id="379" r:id="rId65"/>
    <p:sldId id="385" r:id="rId66"/>
    <p:sldId id="360" r:id="rId67"/>
    <p:sldId id="361" r:id="rId68"/>
    <p:sldId id="362" r:id="rId69"/>
    <p:sldId id="384" r:id="rId70"/>
    <p:sldId id="447" r:id="rId71"/>
    <p:sldId id="448" r:id="rId72"/>
    <p:sldId id="365" r:id="rId73"/>
    <p:sldId id="392" r:id="rId74"/>
    <p:sldId id="367" r:id="rId75"/>
  </p:sldIdLst>
  <p:sldSz cx="9144000" cy="6858000" type="screen4x3"/>
  <p:notesSz cx="6858000" cy="9144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000066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138" y="-102"/>
      </p:cViewPr>
      <p:guideLst>
        <p:guide orient="horz" pos="2160"/>
        <p:guide pos="2889"/>
      </p:guideLst>
    </p:cSldViewPr>
  </p:slideViewPr>
  <p:gridSpacing cx="76199" cy="76199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8" Type="http://schemas.openxmlformats.org/officeDocument/2006/relationships/tableStyles" Target="tableStyles.xml"/><Relationship Id="rId77" Type="http://schemas.openxmlformats.org/officeDocument/2006/relationships/viewProps" Target="viewProps.xml"/><Relationship Id="rId76" Type="http://schemas.openxmlformats.org/officeDocument/2006/relationships/presProps" Target="presProps.xml"/><Relationship Id="rId75" Type="http://schemas.openxmlformats.org/officeDocument/2006/relationships/slide" Target="slides/slide70.xml"/><Relationship Id="rId74" Type="http://schemas.openxmlformats.org/officeDocument/2006/relationships/slide" Target="slides/slide69.xml"/><Relationship Id="rId73" Type="http://schemas.openxmlformats.org/officeDocument/2006/relationships/slide" Target="slides/slide68.xml"/><Relationship Id="rId72" Type="http://schemas.openxmlformats.org/officeDocument/2006/relationships/slide" Target="slides/slide67.xml"/><Relationship Id="rId71" Type="http://schemas.openxmlformats.org/officeDocument/2006/relationships/slide" Target="slides/slide66.xml"/><Relationship Id="rId70" Type="http://schemas.openxmlformats.org/officeDocument/2006/relationships/slide" Target="slides/slide65.xml"/><Relationship Id="rId7" Type="http://schemas.openxmlformats.org/officeDocument/2006/relationships/slide" Target="slides/slide3.xml"/><Relationship Id="rId69" Type="http://schemas.openxmlformats.org/officeDocument/2006/relationships/slide" Target="slides/slide64.xml"/><Relationship Id="rId68" Type="http://schemas.openxmlformats.org/officeDocument/2006/relationships/slide" Target="slides/slide63.xml"/><Relationship Id="rId67" Type="http://schemas.openxmlformats.org/officeDocument/2006/relationships/slide" Target="slides/slide62.xml"/><Relationship Id="rId66" Type="http://schemas.openxmlformats.org/officeDocument/2006/relationships/slide" Target="slides/slide61.xml"/><Relationship Id="rId65" Type="http://schemas.openxmlformats.org/officeDocument/2006/relationships/slide" Target="slides/slide60.xml"/><Relationship Id="rId64" Type="http://schemas.openxmlformats.org/officeDocument/2006/relationships/slide" Target="slides/slide59.xml"/><Relationship Id="rId63" Type="http://schemas.openxmlformats.org/officeDocument/2006/relationships/slide" Target="slides/slide58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60" Type="http://schemas.openxmlformats.org/officeDocument/2006/relationships/slide" Target="slides/slide55.xml"/><Relationship Id="rId6" Type="http://schemas.openxmlformats.org/officeDocument/2006/relationships/slide" Target="slides/slide2.xml"/><Relationship Id="rId59" Type="http://schemas.openxmlformats.org/officeDocument/2006/relationships/slide" Target="slides/slide54.xml"/><Relationship Id="rId58" Type="http://schemas.openxmlformats.org/officeDocument/2006/relationships/slide" Target="slides/slide53.xml"/><Relationship Id="rId57" Type="http://schemas.openxmlformats.org/officeDocument/2006/relationships/slide" Target="slides/slide52.xml"/><Relationship Id="rId56" Type="http://schemas.openxmlformats.org/officeDocument/2006/relationships/slide" Target="slides/slide51.xml"/><Relationship Id="rId55" Type="http://schemas.openxmlformats.org/officeDocument/2006/relationships/slide" Target="slides/slide50.xml"/><Relationship Id="rId54" Type="http://schemas.openxmlformats.org/officeDocument/2006/relationships/slide" Target="slides/slide49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" Type="http://schemas.openxmlformats.org/officeDocument/2006/relationships/slide" Target="slides/slide1.xml"/><Relationship Id="rId49" Type="http://schemas.openxmlformats.org/officeDocument/2006/relationships/slide" Target="slides/slide4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0" Type="http://schemas.openxmlformats.org/officeDocument/2006/relationships/slide" Target="slides/slide35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notesMaster" Target="notesMasters/notesMaster1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113E6C-131A-45BF-8470-60CB907AE1C4}" type="doc">
      <dgm:prSet loTypeId="urn:microsoft.com/office/officeart/2005/8/layout/orgChart1" qsTypeId="urn:microsoft.com/office/officeart/2005/8/quickstyle/simple1" csTypeId="urn:microsoft.com/office/officeart/2005/8/colors/accent1_2"/>
      <dgm:spPr/>
    </dgm:pt>
    <dgm:pt modelId="{C7D2C5EE-689B-4B71-BFD7-CFE5F678D621}">
      <dgm:prSet phldr="0" custT="1"/>
      <dgm:spPr/>
      <dgm:t>
        <a:bodyPr vert="horz" wrap="square" lIns="0" tIns="0" rIns="0" bIns="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Termite management</a:t>
          </a:r>
          <a:r>
            <a:rPr lang="zh-CN" altLang="en-US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白蚁防治</a:t>
          </a:r>
          <a:r>
            <a:rPr lang="en-US" altLang="zh-CN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/>
          </a:r>
          <a:endParaRPr lang="en-US" altLang="zh-CN" sz="1000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gm:t>
    </dgm:pt>
    <dgm:pt modelId="{D353DD9C-E670-443B-AE33-D79B2FA8E7AE}" cxnId="{E81B2721-943E-4060-9B70-8C2D4D6C026D}" type="parTrans">
      <dgm:prSet/>
      <dgm:spPr/>
    </dgm:pt>
    <dgm:pt modelId="{07A7CDC9-5239-4887-AF7B-07A3BA0ACC3E}" cxnId="{E81B2721-943E-4060-9B70-8C2D4D6C026D}" type="sibTrans">
      <dgm:prSet/>
      <dgm:spPr/>
    </dgm:pt>
    <dgm:pt modelId="{39BC8C91-7777-4E48-A306-D138DD698A17}">
      <dgm:prSet phldr="0" custT="1"/>
      <dgm:spPr/>
      <dgm:t>
        <a:bodyPr vert="horz" wrap="square" lIns="0" tIns="0" rIns="0" bIns="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000" b="1" dirty="0">
              <a:solidFill>
                <a:srgbClr val="FF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Conventional</a:t>
          </a:r>
          <a:endParaRPr lang="en-US" altLang="zh-CN" sz="1000" b="1" dirty="0">
            <a:solidFill>
              <a:srgbClr val="FF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000" b="1" dirty="0">
              <a:solidFill>
                <a:srgbClr val="FF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常规</a:t>
          </a:r>
          <a:r>
            <a:rPr lang="en-US" altLang="zh-CN" sz="1000" b="1" dirty="0">
              <a:solidFill>
                <a:srgbClr val="FF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 </a:t>
          </a:r>
          <a:r>
            <a:rPr lang="en-US" altLang="zh-CN" sz="1000" b="1" dirty="0">
              <a:solidFill>
                <a:srgbClr val="FF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/>
          </a:r>
          <a:endParaRPr lang="en-US" altLang="zh-CN" sz="1000" b="1" dirty="0">
            <a:solidFill>
              <a:srgbClr val="FF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gm:t>
    </dgm:pt>
    <dgm:pt modelId="{03317A3D-1A87-4FA7-8AE4-435EBD8BBB15}" cxnId="{354FAF81-8D1F-4EA6-A157-F6D348D9AC5B}" type="parTrans">
      <dgm:prSet/>
      <dgm:spPr/>
    </dgm:pt>
    <dgm:pt modelId="{72A3A3F6-8A9A-4B21-975C-1CBC343E65EF}" cxnId="{354FAF81-8D1F-4EA6-A157-F6D348D9AC5B}" type="sibTrans">
      <dgm:prSet/>
      <dgm:spPr/>
    </dgm:pt>
    <dgm:pt modelId="{EC0F1C44-1CB0-41E4-8EB2-FF6A87CD4C31}">
      <dgm:prSet/>
      <dgm:spPr/>
      <dgm:t>
        <a:bodyPr vert="horz" wrap="square" lIns="0" tIns="0" rIns="0" bIns="0" anchor="ctr"/>
        <a:p>
          <a:pPr algn="ctr" eaLnBrk="0" hangingPunct="0"/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Repellent 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/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Termiticide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/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驱避性</a:t>
          </a:r>
          <a:endParaRPr lang="zh-CN" altLang="en-US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/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白蚁剂</a:t>
          </a: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/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gm:t>
    </dgm:pt>
    <dgm:pt modelId="{E4E2D1AE-A10B-452B-B9EC-F1B4BDF1A5B9}" cxnId="{17EF0B3A-B593-471B-988B-AC500F715CB6}" type="parTrans">
      <dgm:prSet/>
      <dgm:spPr/>
    </dgm:pt>
    <dgm:pt modelId="{16578E73-209B-4A99-9006-0631DA431287}" cxnId="{17EF0B3A-B593-471B-988B-AC500F715CB6}" type="sibTrans">
      <dgm:prSet/>
      <dgm:spPr/>
    </dgm:pt>
    <dgm:pt modelId="{F86AF0C8-FB4B-4C04-90F2-038420DA427D}">
      <dgm:prSet/>
      <dgm:spPr/>
      <dgm:t>
        <a:bodyPr vert="horz" wrap="square" lIns="0" tIns="0" rIns="0" bIns="0" anchor="ctr"/>
        <a:p>
          <a:pPr algn="ctr" eaLnBrk="0" hangingPunct="0"/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Non-repellent 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/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Termiticide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/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非驱避性</a:t>
          </a:r>
          <a:endParaRPr lang="zh-CN" altLang="en-US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/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白蚁剂</a:t>
          </a: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/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gm:t>
    </dgm:pt>
    <dgm:pt modelId="{9B699F16-F7AE-4373-A497-7A8361606329}" cxnId="{3FE390E4-1384-4614-8849-B36BA0F71014}" type="parTrans">
      <dgm:prSet/>
      <dgm:spPr/>
    </dgm:pt>
    <dgm:pt modelId="{FBDAFD4B-0CDC-44A0-81FB-824CEA65B676}" cxnId="{3FE390E4-1384-4614-8849-B36BA0F71014}" type="sibTrans">
      <dgm:prSet/>
      <dgm:spPr/>
    </dgm:pt>
    <dgm:pt modelId="{FC23AA0A-8F7E-4D5D-9F5D-3B4D4CC3319E}">
      <dgm:prSet phldr="0" custT="1"/>
      <dgm:spPr/>
      <dgm:t>
        <a:bodyPr vert="horz" wrap="square" lIns="0" tIns="0" rIns="0" bIns="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Non-conventional</a:t>
          </a:r>
          <a:endParaRPr lang="en-US" altLang="zh-CN" sz="1000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非常规</a:t>
          </a:r>
          <a:r>
            <a:rPr lang="en-US" altLang="zh-CN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/>
          </a:r>
          <a:endParaRPr lang="en-US" altLang="zh-CN" sz="1000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gm:t>
    </dgm:pt>
    <dgm:pt modelId="{9D3C4469-F712-425A-99F4-2EECAD93B4AA}" cxnId="{39FA8616-9FD9-45A3-890C-1724BE083AE8}" type="parTrans">
      <dgm:prSet/>
      <dgm:spPr/>
    </dgm:pt>
    <dgm:pt modelId="{35FC4F94-A761-4002-A470-115FABF801AA}" cxnId="{39FA8616-9FD9-45A3-890C-1724BE083AE8}" type="sibTrans">
      <dgm:prSet/>
      <dgm:spPr/>
    </dgm:pt>
    <dgm:pt modelId="{3974ACD4-AC11-45BC-96F5-46B524BF2433}">
      <dgm:prSet/>
      <dgm:spPr/>
      <dgm:t>
        <a:bodyPr vert="horz" wrap="square" lIns="0" tIns="0" rIns="0" bIns="0" anchor="ctr"/>
        <a:p>
          <a:pPr algn="ctr" eaLnBrk="0" hangingPunct="0"/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Biological 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/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Control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/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生物控制</a:t>
          </a: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/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gm:t>
    </dgm:pt>
    <dgm:pt modelId="{89AB247D-3FBD-473C-A626-4E3A5D5EC27D}" cxnId="{3B9D43DC-384B-4A79-AB91-7167445778B9}" type="parTrans">
      <dgm:prSet/>
      <dgm:spPr/>
    </dgm:pt>
    <dgm:pt modelId="{8F2CFEA5-8CD1-4185-A645-E56B7B7D4494}" cxnId="{3B9D43DC-384B-4A79-AB91-7167445778B9}" type="sibTrans">
      <dgm:prSet/>
      <dgm:spPr/>
    </dgm:pt>
    <dgm:pt modelId="{DDCA86EF-2342-4909-A9EB-92A9F55D2C13}">
      <dgm:prSet/>
      <dgm:spPr/>
      <dgm:t>
        <a:bodyPr vert="horz" wrap="square" lIns="0" tIns="0" rIns="0" bIns="0" anchor="ctr"/>
        <a:p>
          <a:pPr algn="ctr" eaLnBrk="0" hangingPunct="0"/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Physical 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/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Control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/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物理控制</a:t>
          </a: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/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gm:t>
    </dgm:pt>
    <dgm:pt modelId="{25722CFE-DA78-403A-8413-1B84A2070BA7}" cxnId="{2FDF601E-F30E-4690-849D-F2E6A7BD9DF2}" type="parTrans">
      <dgm:prSet/>
      <dgm:spPr/>
    </dgm:pt>
    <dgm:pt modelId="{B6C5C1A3-C003-4C33-AF0F-F360C84C2342}" cxnId="{2FDF601E-F30E-4690-849D-F2E6A7BD9DF2}" type="sibTrans">
      <dgm:prSet/>
      <dgm:spPr/>
    </dgm:pt>
    <dgm:pt modelId="{D3998EA8-7B2D-465E-9A30-09C37444DD6E}">
      <dgm:prSet/>
      <dgm:spPr/>
      <dgm:t>
        <a:bodyPr vert="horz" wrap="square" lIns="0" tIns="0" rIns="0" bIns="0" anchor="ctr"/>
        <a:p>
          <a:pPr algn="ctr" eaLnBrk="0" hangingPunct="0"/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Baiting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/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诱饵</a:t>
          </a:r>
          <a:endParaRPr lang="zh-CN" altLang="en-US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gm:t>
    </dgm:pt>
    <dgm:pt modelId="{8684A3E0-D6E8-44DD-908E-EE14E6DC3EBA}" cxnId="{B46077F4-4EA3-42D0-B08F-8C2D2E7D26BA}" type="parTrans">
      <dgm:prSet/>
      <dgm:spPr/>
    </dgm:pt>
    <dgm:pt modelId="{0116FEF5-D33C-43CD-883E-D6F45D9C0C03}" cxnId="{B46077F4-4EA3-42D0-B08F-8C2D2E7D26BA}" type="sibTrans">
      <dgm:prSet/>
      <dgm:spPr/>
    </dgm:pt>
    <dgm:pt modelId="{DF4C0F5B-E15A-4D60-AFA8-DF500F1FBC12}" type="pres">
      <dgm:prSet presAssocID="{94113E6C-131A-45BF-8470-60CB907AE1C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0EA624E-0DCC-47E8-BF94-D0E7963687A1}" type="pres">
      <dgm:prSet presAssocID="{C7D2C5EE-689B-4B71-BFD7-CFE5F678D621}" presName="hierRoot1" presStyleCnt="0">
        <dgm:presLayoutVars>
          <dgm:hierBranch/>
        </dgm:presLayoutVars>
      </dgm:prSet>
      <dgm:spPr/>
    </dgm:pt>
    <dgm:pt modelId="{5B04C174-24C8-431A-ADE3-77030C13B093}" type="pres">
      <dgm:prSet presAssocID="{C7D2C5EE-689B-4B71-BFD7-CFE5F678D621}" presName="rootComposite1" presStyleCnt="0"/>
      <dgm:spPr/>
    </dgm:pt>
    <dgm:pt modelId="{4F5D77F8-3D6F-4CCA-A6FC-CE1D1E751A2A}" type="pres">
      <dgm:prSet presAssocID="{C7D2C5EE-689B-4B71-BFD7-CFE5F678D621}" presName="rootText1" presStyleLbl="node0" presStyleIdx="0" presStyleCnt="1">
        <dgm:presLayoutVars>
          <dgm:chPref val="3"/>
        </dgm:presLayoutVars>
      </dgm:prSet>
      <dgm:spPr/>
    </dgm:pt>
    <dgm:pt modelId="{ECDBFC64-F545-452C-9140-E52403233E1F}" type="pres">
      <dgm:prSet presAssocID="{C7D2C5EE-689B-4B71-BFD7-CFE5F678D621}" presName="rootConnector1" presStyleCnt="0"/>
      <dgm:spPr/>
    </dgm:pt>
    <dgm:pt modelId="{6D61BD7B-CC46-4971-AB87-3A9E4749BA9B}" type="pres">
      <dgm:prSet presAssocID="{C7D2C5EE-689B-4B71-BFD7-CFE5F678D621}" presName="hierChild2" presStyleCnt="0"/>
      <dgm:spPr/>
    </dgm:pt>
    <dgm:pt modelId="{8E1C62D6-B16B-4ED5-8E82-F1B176CA484A}" type="pres">
      <dgm:prSet presAssocID="{03317A3D-1A87-4FA7-8AE4-435EBD8BBB15}" presName="Name35" presStyleLbl="parChTrans1D2" presStyleIdx="0" presStyleCnt="2"/>
      <dgm:spPr/>
    </dgm:pt>
    <dgm:pt modelId="{4A1F4792-0D1B-43F3-B628-42EDC3F4CD1E}" type="pres">
      <dgm:prSet presAssocID="{39BC8C91-7777-4E48-A306-D138DD698A17}" presName="hierRoot2" presStyleCnt="0">
        <dgm:presLayoutVars>
          <dgm:hierBranch/>
        </dgm:presLayoutVars>
      </dgm:prSet>
      <dgm:spPr/>
    </dgm:pt>
    <dgm:pt modelId="{4D138960-3ACD-46C0-A8AC-8252F4C90EDD}" type="pres">
      <dgm:prSet presAssocID="{39BC8C91-7777-4E48-A306-D138DD698A17}" presName="rootComposite" presStyleCnt="0"/>
      <dgm:spPr/>
    </dgm:pt>
    <dgm:pt modelId="{5B526B76-1DF7-4653-BBF3-8764D9DE78F7}" type="pres">
      <dgm:prSet presAssocID="{39BC8C91-7777-4E48-A306-D138DD698A17}" presName="rootText" presStyleLbl="node2" presStyleIdx="0" presStyleCnt="2">
        <dgm:presLayoutVars>
          <dgm:chPref val="3"/>
        </dgm:presLayoutVars>
      </dgm:prSet>
      <dgm:spPr/>
    </dgm:pt>
    <dgm:pt modelId="{B7ADC854-34D4-4F00-B172-F2D29AD2065B}" type="pres">
      <dgm:prSet presAssocID="{39BC8C91-7777-4E48-A306-D138DD698A17}" presName="rootConnector" presStyleCnt="0"/>
      <dgm:spPr/>
    </dgm:pt>
    <dgm:pt modelId="{E3964BBA-416F-4B34-9EE0-A992A89B6B01}" type="pres">
      <dgm:prSet presAssocID="{39BC8C91-7777-4E48-A306-D138DD698A17}" presName="hierChild4" presStyleCnt="0"/>
      <dgm:spPr/>
    </dgm:pt>
    <dgm:pt modelId="{C5780D64-08A3-407E-8BEF-1D77D7DF2618}" type="pres">
      <dgm:prSet presAssocID="{E4E2D1AE-A10B-452B-B9EC-F1B4BDF1A5B9}" presName="Name35" presStyleLbl="parChTrans1D3" presStyleIdx="0" presStyleCnt="5"/>
      <dgm:spPr/>
    </dgm:pt>
    <dgm:pt modelId="{40872CD4-287B-4AF6-B221-F71C951994D0}" type="pres">
      <dgm:prSet presAssocID="{EC0F1C44-1CB0-41E4-8EB2-FF6A87CD4C31}" presName="hierRoot2" presStyleCnt="0">
        <dgm:presLayoutVars>
          <dgm:hierBranch val="r"/>
        </dgm:presLayoutVars>
      </dgm:prSet>
      <dgm:spPr/>
    </dgm:pt>
    <dgm:pt modelId="{2403FE14-8505-49CD-A254-75254FA3A490}" type="pres">
      <dgm:prSet presAssocID="{EC0F1C44-1CB0-41E4-8EB2-FF6A87CD4C31}" presName="rootComposite" presStyleCnt="0"/>
      <dgm:spPr/>
    </dgm:pt>
    <dgm:pt modelId="{B574DC55-A66C-4E94-AF0A-F30DDB7B29A1}" type="pres">
      <dgm:prSet presAssocID="{EC0F1C44-1CB0-41E4-8EB2-FF6A87CD4C31}" presName="rootText" presStyleLbl="node3" presStyleIdx="0" presStyleCnt="5">
        <dgm:presLayoutVars>
          <dgm:chPref val="3"/>
        </dgm:presLayoutVars>
      </dgm:prSet>
      <dgm:spPr/>
    </dgm:pt>
    <dgm:pt modelId="{00ED3B72-EF92-4703-A0BD-392BB9DEB148}" type="pres">
      <dgm:prSet presAssocID="{EC0F1C44-1CB0-41E4-8EB2-FF6A87CD4C31}" presName="rootConnector" presStyleCnt="0"/>
      <dgm:spPr/>
    </dgm:pt>
    <dgm:pt modelId="{4F2933CF-15DB-4F74-BFF4-8D1E46FE2F62}" type="pres">
      <dgm:prSet presAssocID="{EC0F1C44-1CB0-41E4-8EB2-FF6A87CD4C31}" presName="hierChild4" presStyleCnt="0"/>
      <dgm:spPr/>
    </dgm:pt>
    <dgm:pt modelId="{35C5E341-D259-4398-B4E8-BD802D0A6B3C}" type="pres">
      <dgm:prSet presAssocID="{EC0F1C44-1CB0-41E4-8EB2-FF6A87CD4C31}" presName="hierChild5" presStyleCnt="0"/>
      <dgm:spPr/>
    </dgm:pt>
    <dgm:pt modelId="{69A28F24-C315-4FDD-BD42-59F05C99DA32}" type="pres">
      <dgm:prSet presAssocID="{9B699F16-F7AE-4373-A497-7A8361606329}" presName="Name35" presStyleLbl="parChTrans1D3" presStyleIdx="1" presStyleCnt="5"/>
      <dgm:spPr/>
    </dgm:pt>
    <dgm:pt modelId="{2EEB1786-5509-4842-A332-EF8BCAA1DAAB}" type="pres">
      <dgm:prSet presAssocID="{F86AF0C8-FB4B-4C04-90F2-038420DA427D}" presName="hierRoot2" presStyleCnt="0">
        <dgm:presLayoutVars>
          <dgm:hierBranch val="r"/>
        </dgm:presLayoutVars>
      </dgm:prSet>
      <dgm:spPr/>
    </dgm:pt>
    <dgm:pt modelId="{0CF7177D-E981-4FE9-BB47-0A1A8A1C893E}" type="pres">
      <dgm:prSet presAssocID="{F86AF0C8-FB4B-4C04-90F2-038420DA427D}" presName="rootComposite" presStyleCnt="0"/>
      <dgm:spPr/>
    </dgm:pt>
    <dgm:pt modelId="{EA79F65C-C8CD-472D-9323-2D5AA9BE7C30}" type="pres">
      <dgm:prSet presAssocID="{F86AF0C8-FB4B-4C04-90F2-038420DA427D}" presName="rootText" presStyleLbl="node3" presStyleIdx="1" presStyleCnt="5">
        <dgm:presLayoutVars>
          <dgm:chPref val="3"/>
        </dgm:presLayoutVars>
      </dgm:prSet>
      <dgm:spPr/>
    </dgm:pt>
    <dgm:pt modelId="{59D2DB51-7228-4B4D-ACF7-CDA1B4E73D2A}" type="pres">
      <dgm:prSet presAssocID="{F86AF0C8-FB4B-4C04-90F2-038420DA427D}" presName="rootConnector" presStyleCnt="0"/>
      <dgm:spPr/>
    </dgm:pt>
    <dgm:pt modelId="{76AE7C04-079F-42D7-8819-19D83EA35997}" type="pres">
      <dgm:prSet presAssocID="{F86AF0C8-FB4B-4C04-90F2-038420DA427D}" presName="hierChild4" presStyleCnt="0"/>
      <dgm:spPr/>
    </dgm:pt>
    <dgm:pt modelId="{B11FB365-B8EE-4CB8-91FF-9757F4B04316}" type="pres">
      <dgm:prSet presAssocID="{F86AF0C8-FB4B-4C04-90F2-038420DA427D}" presName="hierChild5" presStyleCnt="0"/>
      <dgm:spPr/>
    </dgm:pt>
    <dgm:pt modelId="{DDF39DB3-EEF8-4192-81E0-196BE23C48B3}" type="pres">
      <dgm:prSet presAssocID="{39BC8C91-7777-4E48-A306-D138DD698A17}" presName="hierChild5" presStyleCnt="0"/>
      <dgm:spPr/>
    </dgm:pt>
    <dgm:pt modelId="{9FD3EEF4-BABB-48B8-9D8C-59008638D982}" type="pres">
      <dgm:prSet presAssocID="{9D3C4469-F712-425A-99F4-2EECAD93B4AA}" presName="Name35" presStyleLbl="parChTrans1D2" presStyleIdx="1" presStyleCnt="2"/>
      <dgm:spPr/>
    </dgm:pt>
    <dgm:pt modelId="{CD6B6FA7-8C67-4360-A91D-D89B71B1EC8F}" type="pres">
      <dgm:prSet presAssocID="{FC23AA0A-8F7E-4D5D-9F5D-3B4D4CC3319E}" presName="hierRoot2" presStyleCnt="0">
        <dgm:presLayoutVars>
          <dgm:hierBranch/>
        </dgm:presLayoutVars>
      </dgm:prSet>
      <dgm:spPr/>
    </dgm:pt>
    <dgm:pt modelId="{FCF07306-BDE7-4534-B299-FAE814D9AEFD}" type="pres">
      <dgm:prSet presAssocID="{FC23AA0A-8F7E-4D5D-9F5D-3B4D4CC3319E}" presName="rootComposite" presStyleCnt="0"/>
      <dgm:spPr/>
    </dgm:pt>
    <dgm:pt modelId="{3FA4FC8B-62F7-4575-B3F8-96B7290F98B2}" type="pres">
      <dgm:prSet presAssocID="{FC23AA0A-8F7E-4D5D-9F5D-3B4D4CC3319E}" presName="rootText" presStyleLbl="node2" presStyleIdx="1" presStyleCnt="2">
        <dgm:presLayoutVars>
          <dgm:chPref val="3"/>
        </dgm:presLayoutVars>
      </dgm:prSet>
      <dgm:spPr/>
    </dgm:pt>
    <dgm:pt modelId="{D25FEDE7-4242-4BC6-93DE-827881BC7E27}" type="pres">
      <dgm:prSet presAssocID="{FC23AA0A-8F7E-4D5D-9F5D-3B4D4CC3319E}" presName="rootConnector" presStyleCnt="0"/>
      <dgm:spPr/>
    </dgm:pt>
    <dgm:pt modelId="{2B70ABA9-FD15-454A-8EC0-29FF080C9729}" type="pres">
      <dgm:prSet presAssocID="{FC23AA0A-8F7E-4D5D-9F5D-3B4D4CC3319E}" presName="hierChild4" presStyleCnt="0"/>
      <dgm:spPr/>
    </dgm:pt>
    <dgm:pt modelId="{95134ADA-9981-4A75-B470-A9694405DA67}" type="pres">
      <dgm:prSet presAssocID="{89AB247D-3FBD-473C-A626-4E3A5D5EC27D}" presName="Name35" presStyleLbl="parChTrans1D3" presStyleIdx="2" presStyleCnt="5"/>
      <dgm:spPr/>
    </dgm:pt>
    <dgm:pt modelId="{2594F1AA-CEEA-4AFC-BC7F-624E6556F1BC}" type="pres">
      <dgm:prSet presAssocID="{3974ACD4-AC11-45BC-96F5-46B524BF2433}" presName="hierRoot2" presStyleCnt="0">
        <dgm:presLayoutVars>
          <dgm:hierBranch val="r"/>
        </dgm:presLayoutVars>
      </dgm:prSet>
      <dgm:spPr/>
    </dgm:pt>
    <dgm:pt modelId="{DD7EF2A0-8DF1-4544-BB86-DA59EC49A719}" type="pres">
      <dgm:prSet presAssocID="{3974ACD4-AC11-45BC-96F5-46B524BF2433}" presName="rootComposite" presStyleCnt="0"/>
      <dgm:spPr/>
    </dgm:pt>
    <dgm:pt modelId="{710AABB5-A7F1-4E5A-BD99-436CFFA8E2E8}" type="pres">
      <dgm:prSet presAssocID="{3974ACD4-AC11-45BC-96F5-46B524BF2433}" presName="rootText" presStyleLbl="node3" presStyleIdx="2" presStyleCnt="5">
        <dgm:presLayoutVars>
          <dgm:chPref val="3"/>
        </dgm:presLayoutVars>
      </dgm:prSet>
      <dgm:spPr/>
    </dgm:pt>
    <dgm:pt modelId="{D2E5EC78-E074-4719-8E59-F8BB02CF30F5}" type="pres">
      <dgm:prSet presAssocID="{3974ACD4-AC11-45BC-96F5-46B524BF2433}" presName="rootConnector" presStyleCnt="0"/>
      <dgm:spPr/>
    </dgm:pt>
    <dgm:pt modelId="{6F01613B-9CC0-4170-BBCD-B9FB6D19DE84}" type="pres">
      <dgm:prSet presAssocID="{3974ACD4-AC11-45BC-96F5-46B524BF2433}" presName="hierChild4" presStyleCnt="0"/>
      <dgm:spPr/>
    </dgm:pt>
    <dgm:pt modelId="{8F2BAC3E-0910-4C9C-8F97-6BFA0BE89C06}" type="pres">
      <dgm:prSet presAssocID="{3974ACD4-AC11-45BC-96F5-46B524BF2433}" presName="hierChild5" presStyleCnt="0"/>
      <dgm:spPr/>
    </dgm:pt>
    <dgm:pt modelId="{4F2F1340-1B61-4C33-A816-325FE0841978}" type="pres">
      <dgm:prSet presAssocID="{25722CFE-DA78-403A-8413-1B84A2070BA7}" presName="Name35" presStyleLbl="parChTrans1D3" presStyleIdx="3" presStyleCnt="5"/>
      <dgm:spPr/>
    </dgm:pt>
    <dgm:pt modelId="{BE9264C9-F3F8-4774-9A32-195B66A67C19}" type="pres">
      <dgm:prSet presAssocID="{DDCA86EF-2342-4909-A9EB-92A9F55D2C13}" presName="hierRoot2" presStyleCnt="0">
        <dgm:presLayoutVars>
          <dgm:hierBranch val="r"/>
        </dgm:presLayoutVars>
      </dgm:prSet>
      <dgm:spPr/>
    </dgm:pt>
    <dgm:pt modelId="{FA1F8CA9-2425-419D-A907-475F5195BB60}" type="pres">
      <dgm:prSet presAssocID="{DDCA86EF-2342-4909-A9EB-92A9F55D2C13}" presName="rootComposite" presStyleCnt="0"/>
      <dgm:spPr/>
    </dgm:pt>
    <dgm:pt modelId="{BBDDEC27-534E-4032-A1E5-F0EA301EBCD9}" type="pres">
      <dgm:prSet presAssocID="{DDCA86EF-2342-4909-A9EB-92A9F55D2C13}" presName="rootText" presStyleLbl="node3" presStyleIdx="3" presStyleCnt="5">
        <dgm:presLayoutVars>
          <dgm:chPref val="3"/>
        </dgm:presLayoutVars>
      </dgm:prSet>
      <dgm:spPr/>
    </dgm:pt>
    <dgm:pt modelId="{35963FD8-50B2-4BD8-A123-37BFDCD977F5}" type="pres">
      <dgm:prSet presAssocID="{DDCA86EF-2342-4909-A9EB-92A9F55D2C13}" presName="rootConnector" presStyleCnt="0"/>
      <dgm:spPr/>
    </dgm:pt>
    <dgm:pt modelId="{7058BA97-C6D5-412F-AD35-89191315989C}" type="pres">
      <dgm:prSet presAssocID="{DDCA86EF-2342-4909-A9EB-92A9F55D2C13}" presName="hierChild4" presStyleCnt="0"/>
      <dgm:spPr/>
    </dgm:pt>
    <dgm:pt modelId="{43055DBD-5D9F-4D12-A90E-BF8336B8764C}" type="pres">
      <dgm:prSet presAssocID="{DDCA86EF-2342-4909-A9EB-92A9F55D2C13}" presName="hierChild5" presStyleCnt="0"/>
      <dgm:spPr/>
    </dgm:pt>
    <dgm:pt modelId="{681DE110-D8E7-4BC7-96A6-87F4551B2F77}" type="pres">
      <dgm:prSet presAssocID="{8684A3E0-D6E8-44DD-908E-EE14E6DC3EBA}" presName="Name35" presStyleLbl="parChTrans1D3" presStyleIdx="4" presStyleCnt="5"/>
      <dgm:spPr/>
    </dgm:pt>
    <dgm:pt modelId="{30211567-6D5A-459E-B66C-E6ECA15D59CE}" type="pres">
      <dgm:prSet presAssocID="{D3998EA8-7B2D-465E-9A30-09C37444DD6E}" presName="hierRoot2" presStyleCnt="0">
        <dgm:presLayoutVars>
          <dgm:hierBranch val="r"/>
        </dgm:presLayoutVars>
      </dgm:prSet>
      <dgm:spPr/>
    </dgm:pt>
    <dgm:pt modelId="{B010FD76-E595-4944-BB37-6A92A9640402}" type="pres">
      <dgm:prSet presAssocID="{D3998EA8-7B2D-465E-9A30-09C37444DD6E}" presName="rootComposite" presStyleCnt="0"/>
      <dgm:spPr/>
    </dgm:pt>
    <dgm:pt modelId="{92A5626B-0934-4ECF-9DC7-2D0BEBA698E7}" type="pres">
      <dgm:prSet presAssocID="{D3998EA8-7B2D-465E-9A30-09C37444DD6E}" presName="rootText" presStyleLbl="node3" presStyleIdx="4" presStyleCnt="5">
        <dgm:presLayoutVars>
          <dgm:chPref val="3"/>
        </dgm:presLayoutVars>
      </dgm:prSet>
      <dgm:spPr/>
    </dgm:pt>
    <dgm:pt modelId="{6927BBE6-76A1-4925-8809-6695D1BE96B2}" type="pres">
      <dgm:prSet presAssocID="{D3998EA8-7B2D-465E-9A30-09C37444DD6E}" presName="rootConnector" presStyleCnt="0"/>
      <dgm:spPr/>
    </dgm:pt>
    <dgm:pt modelId="{C35EAA60-2590-4121-B782-EA8D28FDD1EF}" type="pres">
      <dgm:prSet presAssocID="{D3998EA8-7B2D-465E-9A30-09C37444DD6E}" presName="hierChild4" presStyleCnt="0"/>
      <dgm:spPr/>
    </dgm:pt>
    <dgm:pt modelId="{D4B5C384-B9FE-4510-8E50-F5A50E8AC9C2}" type="pres">
      <dgm:prSet presAssocID="{D3998EA8-7B2D-465E-9A30-09C37444DD6E}" presName="hierChild5" presStyleCnt="0"/>
      <dgm:spPr/>
    </dgm:pt>
    <dgm:pt modelId="{5F7B9930-C39B-42F8-9D01-BC604FBF52CF}" type="pres">
      <dgm:prSet presAssocID="{FC23AA0A-8F7E-4D5D-9F5D-3B4D4CC3319E}" presName="hierChild5" presStyleCnt="0"/>
      <dgm:spPr/>
    </dgm:pt>
    <dgm:pt modelId="{53CB796C-7A60-4827-9C85-B8D064D85EAD}" type="pres">
      <dgm:prSet presAssocID="{C7D2C5EE-689B-4B71-BFD7-CFE5F678D621}" presName="hierChild3" presStyleCnt="0"/>
      <dgm:spPr/>
    </dgm:pt>
  </dgm:ptLst>
  <dgm:cxnLst>
    <dgm:cxn modelId="{E81B2721-943E-4060-9B70-8C2D4D6C026D}" srcId="{94113E6C-131A-45BF-8470-60CB907AE1C4}" destId="{C7D2C5EE-689B-4B71-BFD7-CFE5F678D621}" srcOrd="0" destOrd="0" parTransId="{D353DD9C-E670-443B-AE33-D79B2FA8E7AE}" sibTransId="{07A7CDC9-5239-4887-AF7B-07A3BA0ACC3E}"/>
    <dgm:cxn modelId="{354FAF81-8D1F-4EA6-A157-F6D348D9AC5B}" srcId="{C7D2C5EE-689B-4B71-BFD7-CFE5F678D621}" destId="{39BC8C91-7777-4E48-A306-D138DD698A17}" srcOrd="0" destOrd="0" parTransId="{03317A3D-1A87-4FA7-8AE4-435EBD8BBB15}" sibTransId="{72A3A3F6-8A9A-4B21-975C-1CBC343E65EF}"/>
    <dgm:cxn modelId="{17EF0B3A-B593-471B-988B-AC500F715CB6}" srcId="{39BC8C91-7777-4E48-A306-D138DD698A17}" destId="{EC0F1C44-1CB0-41E4-8EB2-FF6A87CD4C31}" srcOrd="0" destOrd="0" parTransId="{E4E2D1AE-A10B-452B-B9EC-F1B4BDF1A5B9}" sibTransId="{16578E73-209B-4A99-9006-0631DA431287}"/>
    <dgm:cxn modelId="{3FE390E4-1384-4614-8849-B36BA0F71014}" srcId="{39BC8C91-7777-4E48-A306-D138DD698A17}" destId="{F86AF0C8-FB4B-4C04-90F2-038420DA427D}" srcOrd="1" destOrd="0" parTransId="{9B699F16-F7AE-4373-A497-7A8361606329}" sibTransId="{FBDAFD4B-0CDC-44A0-81FB-824CEA65B676}"/>
    <dgm:cxn modelId="{39FA8616-9FD9-45A3-890C-1724BE083AE8}" srcId="{C7D2C5EE-689B-4B71-BFD7-CFE5F678D621}" destId="{FC23AA0A-8F7E-4D5D-9F5D-3B4D4CC3319E}" srcOrd="1" destOrd="0" parTransId="{9D3C4469-F712-425A-99F4-2EECAD93B4AA}" sibTransId="{35FC4F94-A761-4002-A470-115FABF801AA}"/>
    <dgm:cxn modelId="{3B9D43DC-384B-4A79-AB91-7167445778B9}" srcId="{FC23AA0A-8F7E-4D5D-9F5D-3B4D4CC3319E}" destId="{3974ACD4-AC11-45BC-96F5-46B524BF2433}" srcOrd="0" destOrd="1" parTransId="{89AB247D-3FBD-473C-A626-4E3A5D5EC27D}" sibTransId="{8F2CFEA5-8CD1-4185-A645-E56B7B7D4494}"/>
    <dgm:cxn modelId="{2FDF601E-F30E-4690-849D-F2E6A7BD9DF2}" srcId="{FC23AA0A-8F7E-4D5D-9F5D-3B4D4CC3319E}" destId="{DDCA86EF-2342-4909-A9EB-92A9F55D2C13}" srcOrd="1" destOrd="1" parTransId="{25722CFE-DA78-403A-8413-1B84A2070BA7}" sibTransId="{B6C5C1A3-C003-4C33-AF0F-F360C84C2342}"/>
    <dgm:cxn modelId="{B46077F4-4EA3-42D0-B08F-8C2D2E7D26BA}" srcId="{FC23AA0A-8F7E-4D5D-9F5D-3B4D4CC3319E}" destId="{D3998EA8-7B2D-465E-9A30-09C37444DD6E}" srcOrd="2" destOrd="1" parTransId="{8684A3E0-D6E8-44DD-908E-EE14E6DC3EBA}" sibTransId="{0116FEF5-D33C-43CD-883E-D6F45D9C0C03}"/>
    <dgm:cxn modelId="{1401437E-CEA4-40B2-BE64-3AB1A9300F55}" type="presOf" srcId="{94113E6C-131A-45BF-8470-60CB907AE1C4}" destId="{DF4C0F5B-E15A-4D60-AFA8-DF500F1FBC12}" srcOrd="0" destOrd="0" presId="urn:microsoft.com/office/officeart/2005/8/layout/orgChart1"/>
    <dgm:cxn modelId="{39EE036B-994E-48B7-97F6-55A8CF4DE5D7}" type="presParOf" srcId="{DF4C0F5B-E15A-4D60-AFA8-DF500F1FBC12}" destId="{E0EA624E-0DCC-47E8-BF94-D0E7963687A1}" srcOrd="0" destOrd="0" presId="urn:microsoft.com/office/officeart/2005/8/layout/orgChart1"/>
    <dgm:cxn modelId="{4334D22B-2EB4-476F-B5B4-3DC511AA1845}" type="presParOf" srcId="{E0EA624E-0DCC-47E8-BF94-D0E7963687A1}" destId="{5B04C174-24C8-431A-ADE3-77030C13B093}" srcOrd="0" destOrd="0" presId="urn:microsoft.com/office/officeart/2005/8/layout/orgChart1"/>
    <dgm:cxn modelId="{47DF778A-BF4F-4F0E-988F-4EC0057FB027}" type="presOf" srcId="{C7D2C5EE-689B-4B71-BFD7-CFE5F678D621}" destId="{5B04C174-24C8-431A-ADE3-77030C13B093}" srcOrd="0" destOrd="0" presId="urn:microsoft.com/office/officeart/2005/8/layout/orgChart1"/>
    <dgm:cxn modelId="{69B1CDAC-5D90-4253-92C8-AC12E337CDA4}" type="presParOf" srcId="{5B04C174-24C8-431A-ADE3-77030C13B093}" destId="{4F5D77F8-3D6F-4CCA-A6FC-CE1D1E751A2A}" srcOrd="0" destOrd="0" presId="urn:microsoft.com/office/officeart/2005/8/layout/orgChart1"/>
    <dgm:cxn modelId="{F1B4F442-7B76-43F4-94CA-FA09300F7B09}" type="presOf" srcId="{C7D2C5EE-689B-4B71-BFD7-CFE5F678D621}" destId="{4F5D77F8-3D6F-4CCA-A6FC-CE1D1E751A2A}" srcOrd="0" destOrd="0" presId="urn:microsoft.com/office/officeart/2005/8/layout/orgChart1"/>
    <dgm:cxn modelId="{35AC2515-BAA2-4486-8498-EAC4B6DC4B48}" type="presParOf" srcId="{5B04C174-24C8-431A-ADE3-77030C13B093}" destId="{ECDBFC64-F545-452C-9140-E52403233E1F}" srcOrd="1" destOrd="0" presId="urn:microsoft.com/office/officeart/2005/8/layout/orgChart1"/>
    <dgm:cxn modelId="{9D1DED25-799D-4418-9170-0C482E1E4280}" type="presOf" srcId="{C7D2C5EE-689B-4B71-BFD7-CFE5F678D621}" destId="{ECDBFC64-F545-452C-9140-E52403233E1F}" srcOrd="0" destOrd="0" presId="urn:microsoft.com/office/officeart/2005/8/layout/orgChart1"/>
    <dgm:cxn modelId="{0C9D6A07-D633-4583-9AC4-CC2413FDB13C}" type="presParOf" srcId="{E0EA624E-0DCC-47E8-BF94-D0E7963687A1}" destId="{6D61BD7B-CC46-4971-AB87-3A9E4749BA9B}" srcOrd="1" destOrd="0" presId="urn:microsoft.com/office/officeart/2005/8/layout/orgChart1"/>
    <dgm:cxn modelId="{78AD8104-F742-4270-AB6F-D4630770DEA9}" type="presParOf" srcId="{6D61BD7B-CC46-4971-AB87-3A9E4749BA9B}" destId="{8E1C62D6-B16B-4ED5-8E82-F1B176CA484A}" srcOrd="0" destOrd="1" presId="urn:microsoft.com/office/officeart/2005/8/layout/orgChart1"/>
    <dgm:cxn modelId="{3C051DC2-9D21-44B8-9024-FE0567946082}" type="presOf" srcId="{03317A3D-1A87-4FA7-8AE4-435EBD8BBB15}" destId="{8E1C62D6-B16B-4ED5-8E82-F1B176CA484A}" srcOrd="0" destOrd="0" presId="urn:microsoft.com/office/officeart/2005/8/layout/orgChart1"/>
    <dgm:cxn modelId="{C8A7BD76-FA9E-4803-A947-0D95B7EE9EA2}" type="presParOf" srcId="{6D61BD7B-CC46-4971-AB87-3A9E4749BA9B}" destId="{4A1F4792-0D1B-43F3-B628-42EDC3F4CD1E}" srcOrd="1" destOrd="1" presId="urn:microsoft.com/office/officeart/2005/8/layout/orgChart1"/>
    <dgm:cxn modelId="{24D3FFEA-BBCA-43D6-AA1D-8C3B62BE0206}" type="presParOf" srcId="{4A1F4792-0D1B-43F3-B628-42EDC3F4CD1E}" destId="{4D138960-3ACD-46C0-A8AC-8252F4C90EDD}" srcOrd="0" destOrd="1" presId="urn:microsoft.com/office/officeart/2005/8/layout/orgChart1"/>
    <dgm:cxn modelId="{4E51533D-CC2D-4829-BB8E-3E921A7C0581}" type="presOf" srcId="{39BC8C91-7777-4E48-A306-D138DD698A17}" destId="{4D138960-3ACD-46C0-A8AC-8252F4C90EDD}" srcOrd="0" destOrd="0" presId="urn:microsoft.com/office/officeart/2005/8/layout/orgChart1"/>
    <dgm:cxn modelId="{29D76AA6-B2DE-4E22-A011-4A231015707A}" type="presParOf" srcId="{4D138960-3ACD-46C0-A8AC-8252F4C90EDD}" destId="{5B526B76-1DF7-4653-BBF3-8764D9DE78F7}" srcOrd="0" destOrd="0" presId="urn:microsoft.com/office/officeart/2005/8/layout/orgChart1"/>
    <dgm:cxn modelId="{B2DE67C7-59DF-4922-B509-2BD3B36E8A2D}" type="presOf" srcId="{39BC8C91-7777-4E48-A306-D138DD698A17}" destId="{5B526B76-1DF7-4653-BBF3-8764D9DE78F7}" srcOrd="0" destOrd="0" presId="urn:microsoft.com/office/officeart/2005/8/layout/orgChart1"/>
    <dgm:cxn modelId="{53F88B33-A7E7-4646-8329-DE09FAD4CD54}" type="presParOf" srcId="{4D138960-3ACD-46C0-A8AC-8252F4C90EDD}" destId="{B7ADC854-34D4-4F00-B172-F2D29AD2065B}" srcOrd="1" destOrd="0" presId="urn:microsoft.com/office/officeart/2005/8/layout/orgChart1"/>
    <dgm:cxn modelId="{9359DA34-AF51-4380-B238-3F5221CF342F}" type="presOf" srcId="{39BC8C91-7777-4E48-A306-D138DD698A17}" destId="{B7ADC854-34D4-4F00-B172-F2D29AD2065B}" srcOrd="0" destOrd="0" presId="urn:microsoft.com/office/officeart/2005/8/layout/orgChart1"/>
    <dgm:cxn modelId="{6410F7A4-C8C4-4582-8660-288408480857}" type="presParOf" srcId="{4A1F4792-0D1B-43F3-B628-42EDC3F4CD1E}" destId="{E3964BBA-416F-4B34-9EE0-A992A89B6B01}" srcOrd="1" destOrd="1" presId="urn:microsoft.com/office/officeart/2005/8/layout/orgChart1"/>
    <dgm:cxn modelId="{2553D8AF-DEC7-439C-8A88-D9D458B1070A}" type="presParOf" srcId="{E3964BBA-416F-4B34-9EE0-A992A89B6B01}" destId="{C5780D64-08A3-407E-8BEF-1D77D7DF2618}" srcOrd="0" destOrd="1" presId="urn:microsoft.com/office/officeart/2005/8/layout/orgChart1"/>
    <dgm:cxn modelId="{C7243B89-3822-4008-A8AB-A5EE5D3D97B9}" type="presOf" srcId="{E4E2D1AE-A10B-452B-B9EC-F1B4BDF1A5B9}" destId="{C5780D64-08A3-407E-8BEF-1D77D7DF2618}" srcOrd="0" destOrd="0" presId="urn:microsoft.com/office/officeart/2005/8/layout/orgChart1"/>
    <dgm:cxn modelId="{6E7E4D13-5F77-43D3-AC97-32D3BDE52E1A}" type="presParOf" srcId="{E3964BBA-416F-4B34-9EE0-A992A89B6B01}" destId="{40872CD4-287B-4AF6-B221-F71C951994D0}" srcOrd="1" destOrd="1" presId="urn:microsoft.com/office/officeart/2005/8/layout/orgChart1"/>
    <dgm:cxn modelId="{B063B2BC-18D2-4AF7-8FC7-A6B450225AA9}" type="presParOf" srcId="{40872CD4-287B-4AF6-B221-F71C951994D0}" destId="{2403FE14-8505-49CD-A254-75254FA3A490}" srcOrd="0" destOrd="1" presId="urn:microsoft.com/office/officeart/2005/8/layout/orgChart1"/>
    <dgm:cxn modelId="{E75CCEAA-8FC6-4F41-8B1F-A69BE64F265C}" type="presOf" srcId="{EC0F1C44-1CB0-41E4-8EB2-FF6A87CD4C31}" destId="{2403FE14-8505-49CD-A254-75254FA3A490}" srcOrd="0" destOrd="0" presId="urn:microsoft.com/office/officeart/2005/8/layout/orgChart1"/>
    <dgm:cxn modelId="{558C3090-56BF-4782-A764-A3A48606C660}" type="presParOf" srcId="{2403FE14-8505-49CD-A254-75254FA3A490}" destId="{B574DC55-A66C-4E94-AF0A-F30DDB7B29A1}" srcOrd="0" destOrd="0" presId="urn:microsoft.com/office/officeart/2005/8/layout/orgChart1"/>
    <dgm:cxn modelId="{EBC165FE-FAE5-438A-8859-7A261630223B}" type="presOf" srcId="{EC0F1C44-1CB0-41E4-8EB2-FF6A87CD4C31}" destId="{B574DC55-A66C-4E94-AF0A-F30DDB7B29A1}" srcOrd="0" destOrd="0" presId="urn:microsoft.com/office/officeart/2005/8/layout/orgChart1"/>
    <dgm:cxn modelId="{117844E4-BACD-4322-A55B-C9F0ADEF8549}" type="presParOf" srcId="{2403FE14-8505-49CD-A254-75254FA3A490}" destId="{00ED3B72-EF92-4703-A0BD-392BB9DEB148}" srcOrd="1" destOrd="0" presId="urn:microsoft.com/office/officeart/2005/8/layout/orgChart1"/>
    <dgm:cxn modelId="{482AB415-B943-4075-923E-7C1DCA35A77B}" type="presOf" srcId="{EC0F1C44-1CB0-41E4-8EB2-FF6A87CD4C31}" destId="{00ED3B72-EF92-4703-A0BD-392BB9DEB148}" srcOrd="0" destOrd="0" presId="urn:microsoft.com/office/officeart/2005/8/layout/orgChart1"/>
    <dgm:cxn modelId="{AB5FC688-D3C3-454B-B7DF-8D9FB9345C37}" type="presParOf" srcId="{40872CD4-287B-4AF6-B221-F71C951994D0}" destId="{4F2933CF-15DB-4F74-BFF4-8D1E46FE2F62}" srcOrd="1" destOrd="1" presId="urn:microsoft.com/office/officeart/2005/8/layout/orgChart1"/>
    <dgm:cxn modelId="{DABA70C2-1F9E-4A62-846C-B5D180546319}" type="presParOf" srcId="{40872CD4-287B-4AF6-B221-F71C951994D0}" destId="{35C5E341-D259-4398-B4E8-BD802D0A6B3C}" srcOrd="2" destOrd="1" presId="urn:microsoft.com/office/officeart/2005/8/layout/orgChart1"/>
    <dgm:cxn modelId="{040168FD-1C2B-4EC4-A6DE-CDDF94B17D9A}" type="presParOf" srcId="{E3964BBA-416F-4B34-9EE0-A992A89B6B01}" destId="{69A28F24-C315-4FDD-BD42-59F05C99DA32}" srcOrd="2" destOrd="1" presId="urn:microsoft.com/office/officeart/2005/8/layout/orgChart1"/>
    <dgm:cxn modelId="{AEBBCA49-774A-40D8-A39D-00BD5904761E}" type="presOf" srcId="{9B699F16-F7AE-4373-A497-7A8361606329}" destId="{69A28F24-C315-4FDD-BD42-59F05C99DA32}" srcOrd="0" destOrd="0" presId="urn:microsoft.com/office/officeart/2005/8/layout/orgChart1"/>
    <dgm:cxn modelId="{73F81330-837B-48BC-8A0C-62B90D91B3F9}" type="presParOf" srcId="{E3964BBA-416F-4B34-9EE0-A992A89B6B01}" destId="{2EEB1786-5509-4842-A332-EF8BCAA1DAAB}" srcOrd="3" destOrd="1" presId="urn:microsoft.com/office/officeart/2005/8/layout/orgChart1"/>
    <dgm:cxn modelId="{32F9BC00-A6F1-43A2-8180-63FB7506809E}" type="presParOf" srcId="{2EEB1786-5509-4842-A332-EF8BCAA1DAAB}" destId="{0CF7177D-E981-4FE9-BB47-0A1A8A1C893E}" srcOrd="0" destOrd="3" presId="urn:microsoft.com/office/officeart/2005/8/layout/orgChart1"/>
    <dgm:cxn modelId="{9A9A60F1-37A5-4AD4-83AF-EF389DFC9C9E}" type="presOf" srcId="{F86AF0C8-FB4B-4C04-90F2-038420DA427D}" destId="{0CF7177D-E981-4FE9-BB47-0A1A8A1C893E}" srcOrd="0" destOrd="0" presId="urn:microsoft.com/office/officeart/2005/8/layout/orgChart1"/>
    <dgm:cxn modelId="{22576782-3332-4504-AE2A-BEF90B7628C1}" type="presParOf" srcId="{0CF7177D-E981-4FE9-BB47-0A1A8A1C893E}" destId="{EA79F65C-C8CD-472D-9323-2D5AA9BE7C30}" srcOrd="0" destOrd="0" presId="urn:microsoft.com/office/officeart/2005/8/layout/orgChart1"/>
    <dgm:cxn modelId="{C485F2D5-EBA6-4BBF-A651-0047299D9F58}" type="presOf" srcId="{F86AF0C8-FB4B-4C04-90F2-038420DA427D}" destId="{EA79F65C-C8CD-472D-9323-2D5AA9BE7C30}" srcOrd="0" destOrd="0" presId="urn:microsoft.com/office/officeart/2005/8/layout/orgChart1"/>
    <dgm:cxn modelId="{8FE814FD-A7C5-447F-BF0E-54581CC23350}" type="presParOf" srcId="{0CF7177D-E981-4FE9-BB47-0A1A8A1C893E}" destId="{59D2DB51-7228-4B4D-ACF7-CDA1B4E73D2A}" srcOrd="1" destOrd="0" presId="urn:microsoft.com/office/officeart/2005/8/layout/orgChart1"/>
    <dgm:cxn modelId="{376653EF-799C-44F8-BD95-B963421E59A8}" type="presOf" srcId="{F86AF0C8-FB4B-4C04-90F2-038420DA427D}" destId="{59D2DB51-7228-4B4D-ACF7-CDA1B4E73D2A}" srcOrd="0" destOrd="0" presId="urn:microsoft.com/office/officeart/2005/8/layout/orgChart1"/>
    <dgm:cxn modelId="{B5F95994-66A5-4C11-B389-9A8AB05BCB3A}" type="presParOf" srcId="{2EEB1786-5509-4842-A332-EF8BCAA1DAAB}" destId="{76AE7C04-079F-42D7-8819-19D83EA35997}" srcOrd="1" destOrd="3" presId="urn:microsoft.com/office/officeart/2005/8/layout/orgChart1"/>
    <dgm:cxn modelId="{13313E4B-0F74-4C9B-86D3-A943711C908D}" type="presParOf" srcId="{2EEB1786-5509-4842-A332-EF8BCAA1DAAB}" destId="{B11FB365-B8EE-4CB8-91FF-9757F4B04316}" srcOrd="2" destOrd="3" presId="urn:microsoft.com/office/officeart/2005/8/layout/orgChart1"/>
    <dgm:cxn modelId="{4B4B42F8-4225-4698-A557-066A176591BF}" type="presParOf" srcId="{4A1F4792-0D1B-43F3-B628-42EDC3F4CD1E}" destId="{DDF39DB3-EEF8-4192-81E0-196BE23C48B3}" srcOrd="2" destOrd="1" presId="urn:microsoft.com/office/officeart/2005/8/layout/orgChart1"/>
    <dgm:cxn modelId="{E66DBCBF-AEF5-4734-B47B-5439E8166AE0}" type="presParOf" srcId="{6D61BD7B-CC46-4971-AB87-3A9E4749BA9B}" destId="{9FD3EEF4-BABB-48B8-9D8C-59008638D982}" srcOrd="2" destOrd="1" presId="urn:microsoft.com/office/officeart/2005/8/layout/orgChart1"/>
    <dgm:cxn modelId="{4DA8CE73-E35A-400B-AFC0-E30F8BDC869C}" type="presOf" srcId="{9D3C4469-F712-425A-99F4-2EECAD93B4AA}" destId="{9FD3EEF4-BABB-48B8-9D8C-59008638D982}" srcOrd="0" destOrd="0" presId="urn:microsoft.com/office/officeart/2005/8/layout/orgChart1"/>
    <dgm:cxn modelId="{06B3B4EA-F512-4995-AF65-7CD6513165E1}" type="presParOf" srcId="{6D61BD7B-CC46-4971-AB87-3A9E4749BA9B}" destId="{CD6B6FA7-8C67-4360-A91D-D89B71B1EC8F}" srcOrd="3" destOrd="1" presId="urn:microsoft.com/office/officeart/2005/8/layout/orgChart1"/>
    <dgm:cxn modelId="{13435566-ECBC-4931-A73E-55193E8B1B3F}" type="presParOf" srcId="{CD6B6FA7-8C67-4360-A91D-D89B71B1EC8F}" destId="{FCF07306-BDE7-4534-B299-FAE814D9AEFD}" srcOrd="0" destOrd="3" presId="urn:microsoft.com/office/officeart/2005/8/layout/orgChart1"/>
    <dgm:cxn modelId="{86161747-0561-420F-B58F-20B9B7BF6835}" type="presOf" srcId="{FC23AA0A-8F7E-4D5D-9F5D-3B4D4CC3319E}" destId="{FCF07306-BDE7-4534-B299-FAE814D9AEFD}" srcOrd="0" destOrd="0" presId="urn:microsoft.com/office/officeart/2005/8/layout/orgChart1"/>
    <dgm:cxn modelId="{2B7615D4-F43E-472B-990E-48DE2B2FAA0A}" type="presParOf" srcId="{FCF07306-BDE7-4534-B299-FAE814D9AEFD}" destId="{3FA4FC8B-62F7-4575-B3F8-96B7290F98B2}" srcOrd="0" destOrd="0" presId="urn:microsoft.com/office/officeart/2005/8/layout/orgChart1"/>
    <dgm:cxn modelId="{FB840540-62C8-46A2-93D0-B31BC50BAB71}" type="presOf" srcId="{FC23AA0A-8F7E-4D5D-9F5D-3B4D4CC3319E}" destId="{3FA4FC8B-62F7-4575-B3F8-96B7290F98B2}" srcOrd="0" destOrd="0" presId="urn:microsoft.com/office/officeart/2005/8/layout/orgChart1"/>
    <dgm:cxn modelId="{5C01C776-2C08-4CCD-8033-3E833D7F5FFE}" type="presParOf" srcId="{FCF07306-BDE7-4534-B299-FAE814D9AEFD}" destId="{D25FEDE7-4242-4BC6-93DE-827881BC7E27}" srcOrd="1" destOrd="0" presId="urn:microsoft.com/office/officeart/2005/8/layout/orgChart1"/>
    <dgm:cxn modelId="{C7F2146C-E610-43BC-8418-28704FF61DB5}" type="presOf" srcId="{FC23AA0A-8F7E-4D5D-9F5D-3B4D4CC3319E}" destId="{D25FEDE7-4242-4BC6-93DE-827881BC7E27}" srcOrd="0" destOrd="0" presId="urn:microsoft.com/office/officeart/2005/8/layout/orgChart1"/>
    <dgm:cxn modelId="{D1232E27-CA73-4EC3-97A7-EA2DA3C675DA}" type="presParOf" srcId="{CD6B6FA7-8C67-4360-A91D-D89B71B1EC8F}" destId="{2B70ABA9-FD15-454A-8EC0-29FF080C9729}" srcOrd="1" destOrd="3" presId="urn:microsoft.com/office/officeart/2005/8/layout/orgChart1"/>
    <dgm:cxn modelId="{D6D80224-C3F1-4FFE-8208-4469834717F0}" type="presParOf" srcId="{2B70ABA9-FD15-454A-8EC0-29FF080C9729}" destId="{95134ADA-9981-4A75-B470-A9694405DA67}" srcOrd="0" destOrd="1" presId="urn:microsoft.com/office/officeart/2005/8/layout/orgChart1"/>
    <dgm:cxn modelId="{E8D70BCB-5AE3-45DB-96AE-BB48865F3E3C}" type="presOf" srcId="{89AB247D-3FBD-473C-A626-4E3A5D5EC27D}" destId="{95134ADA-9981-4A75-B470-A9694405DA67}" srcOrd="0" destOrd="0" presId="urn:microsoft.com/office/officeart/2005/8/layout/orgChart1"/>
    <dgm:cxn modelId="{94EF743E-3690-4529-A985-ED43EAD2A3AE}" type="presParOf" srcId="{2B70ABA9-FD15-454A-8EC0-29FF080C9729}" destId="{2594F1AA-CEEA-4AFC-BC7F-624E6556F1BC}" srcOrd="1" destOrd="1" presId="urn:microsoft.com/office/officeart/2005/8/layout/orgChart1"/>
    <dgm:cxn modelId="{D5B32A72-FFBA-4D78-893B-3AF890C39CFE}" type="presParOf" srcId="{2594F1AA-CEEA-4AFC-BC7F-624E6556F1BC}" destId="{DD7EF2A0-8DF1-4544-BB86-DA59EC49A719}" srcOrd="0" destOrd="1" presId="urn:microsoft.com/office/officeart/2005/8/layout/orgChart1"/>
    <dgm:cxn modelId="{2B5FA4D6-4DE0-4BE5-A90A-63BDD3E2AF0B}" type="presOf" srcId="{3974ACD4-AC11-45BC-96F5-46B524BF2433}" destId="{DD7EF2A0-8DF1-4544-BB86-DA59EC49A719}" srcOrd="0" destOrd="0" presId="urn:microsoft.com/office/officeart/2005/8/layout/orgChart1"/>
    <dgm:cxn modelId="{8FFF05A1-C6DB-434F-A4E4-8E91AE16E825}" type="presParOf" srcId="{DD7EF2A0-8DF1-4544-BB86-DA59EC49A719}" destId="{710AABB5-A7F1-4E5A-BD99-436CFFA8E2E8}" srcOrd="0" destOrd="0" presId="urn:microsoft.com/office/officeart/2005/8/layout/orgChart1"/>
    <dgm:cxn modelId="{C4B30696-E0EC-4664-B6AF-DE41741985AB}" type="presOf" srcId="{3974ACD4-AC11-45BC-96F5-46B524BF2433}" destId="{710AABB5-A7F1-4E5A-BD99-436CFFA8E2E8}" srcOrd="0" destOrd="0" presId="urn:microsoft.com/office/officeart/2005/8/layout/orgChart1"/>
    <dgm:cxn modelId="{3D42E8A3-2920-4575-9F92-B3C9011D4FC6}" type="presParOf" srcId="{DD7EF2A0-8DF1-4544-BB86-DA59EC49A719}" destId="{D2E5EC78-E074-4719-8E59-F8BB02CF30F5}" srcOrd="1" destOrd="0" presId="urn:microsoft.com/office/officeart/2005/8/layout/orgChart1"/>
    <dgm:cxn modelId="{C34ABD3B-8A92-4437-B7AB-5CCA4AB348DA}" type="presOf" srcId="{3974ACD4-AC11-45BC-96F5-46B524BF2433}" destId="{D2E5EC78-E074-4719-8E59-F8BB02CF30F5}" srcOrd="0" destOrd="0" presId="urn:microsoft.com/office/officeart/2005/8/layout/orgChart1"/>
    <dgm:cxn modelId="{CDB782DA-F907-4137-BCD0-EB369F7AECD3}" type="presParOf" srcId="{2594F1AA-CEEA-4AFC-BC7F-624E6556F1BC}" destId="{6F01613B-9CC0-4170-BBCD-B9FB6D19DE84}" srcOrd="1" destOrd="1" presId="urn:microsoft.com/office/officeart/2005/8/layout/orgChart1"/>
    <dgm:cxn modelId="{6B45B367-B11A-4EDF-869B-E21F65D377F5}" type="presParOf" srcId="{2594F1AA-CEEA-4AFC-BC7F-624E6556F1BC}" destId="{8F2BAC3E-0910-4C9C-8F97-6BFA0BE89C06}" srcOrd="2" destOrd="1" presId="urn:microsoft.com/office/officeart/2005/8/layout/orgChart1"/>
    <dgm:cxn modelId="{C3289AEE-041D-4A95-B648-5FA406FCB3D8}" type="presParOf" srcId="{2B70ABA9-FD15-454A-8EC0-29FF080C9729}" destId="{4F2F1340-1B61-4C33-A816-325FE0841978}" srcOrd="2" destOrd="1" presId="urn:microsoft.com/office/officeart/2005/8/layout/orgChart1"/>
    <dgm:cxn modelId="{68F220AB-B6DD-412C-9986-832D389A28BD}" type="presOf" srcId="{25722CFE-DA78-403A-8413-1B84A2070BA7}" destId="{4F2F1340-1B61-4C33-A816-325FE0841978}" srcOrd="0" destOrd="0" presId="urn:microsoft.com/office/officeart/2005/8/layout/orgChart1"/>
    <dgm:cxn modelId="{08FE630D-DD97-423A-A398-25DA31B4989F}" type="presParOf" srcId="{2B70ABA9-FD15-454A-8EC0-29FF080C9729}" destId="{BE9264C9-F3F8-4774-9A32-195B66A67C19}" srcOrd="3" destOrd="1" presId="urn:microsoft.com/office/officeart/2005/8/layout/orgChart1"/>
    <dgm:cxn modelId="{0B76FC36-9E4E-4332-A268-1D1EE5AB48FA}" type="presParOf" srcId="{BE9264C9-F3F8-4774-9A32-195B66A67C19}" destId="{FA1F8CA9-2425-419D-A907-475F5195BB60}" srcOrd="0" destOrd="3" presId="urn:microsoft.com/office/officeart/2005/8/layout/orgChart1"/>
    <dgm:cxn modelId="{EB6A39F7-1626-44E0-9918-82340B2D391B}" type="presOf" srcId="{DDCA86EF-2342-4909-A9EB-92A9F55D2C13}" destId="{FA1F8CA9-2425-419D-A907-475F5195BB60}" srcOrd="0" destOrd="0" presId="urn:microsoft.com/office/officeart/2005/8/layout/orgChart1"/>
    <dgm:cxn modelId="{95ADC3FD-2503-4080-8DE8-0958EBA488C7}" type="presParOf" srcId="{FA1F8CA9-2425-419D-A907-475F5195BB60}" destId="{BBDDEC27-534E-4032-A1E5-F0EA301EBCD9}" srcOrd="0" destOrd="0" presId="urn:microsoft.com/office/officeart/2005/8/layout/orgChart1"/>
    <dgm:cxn modelId="{D16AA983-EB9F-4851-A935-7E93927EE566}" type="presOf" srcId="{DDCA86EF-2342-4909-A9EB-92A9F55D2C13}" destId="{BBDDEC27-534E-4032-A1E5-F0EA301EBCD9}" srcOrd="0" destOrd="0" presId="urn:microsoft.com/office/officeart/2005/8/layout/orgChart1"/>
    <dgm:cxn modelId="{8CEE9251-DAA3-41CE-BBAC-76EAC4528CF0}" type="presParOf" srcId="{FA1F8CA9-2425-419D-A907-475F5195BB60}" destId="{35963FD8-50B2-4BD8-A123-37BFDCD977F5}" srcOrd="1" destOrd="0" presId="urn:microsoft.com/office/officeart/2005/8/layout/orgChart1"/>
    <dgm:cxn modelId="{6038FA5C-04D1-4A32-8B70-788C9E1E1248}" type="presOf" srcId="{DDCA86EF-2342-4909-A9EB-92A9F55D2C13}" destId="{35963FD8-50B2-4BD8-A123-37BFDCD977F5}" srcOrd="0" destOrd="0" presId="urn:microsoft.com/office/officeart/2005/8/layout/orgChart1"/>
    <dgm:cxn modelId="{B1EF519C-3987-4112-BB3E-3EA0D2D0A9A5}" type="presParOf" srcId="{BE9264C9-F3F8-4774-9A32-195B66A67C19}" destId="{7058BA97-C6D5-412F-AD35-89191315989C}" srcOrd="1" destOrd="3" presId="urn:microsoft.com/office/officeart/2005/8/layout/orgChart1"/>
    <dgm:cxn modelId="{15FBC1D3-FD5B-4682-B3FB-8682E8664150}" type="presParOf" srcId="{BE9264C9-F3F8-4774-9A32-195B66A67C19}" destId="{43055DBD-5D9F-4D12-A90E-BF8336B8764C}" srcOrd="2" destOrd="3" presId="urn:microsoft.com/office/officeart/2005/8/layout/orgChart1"/>
    <dgm:cxn modelId="{1701178C-53E3-4206-8744-CB33390A0D0D}" type="presParOf" srcId="{2B70ABA9-FD15-454A-8EC0-29FF080C9729}" destId="{681DE110-D8E7-4BC7-96A6-87F4551B2F77}" srcOrd="4" destOrd="1" presId="urn:microsoft.com/office/officeart/2005/8/layout/orgChart1"/>
    <dgm:cxn modelId="{CBCCF14A-C167-428F-AA2C-6CF96DB566ED}" type="presOf" srcId="{8684A3E0-D6E8-44DD-908E-EE14E6DC3EBA}" destId="{681DE110-D8E7-4BC7-96A6-87F4551B2F77}" srcOrd="0" destOrd="0" presId="urn:microsoft.com/office/officeart/2005/8/layout/orgChart1"/>
    <dgm:cxn modelId="{55F002D9-1358-4848-8CD2-7F9D57E42C5B}" type="presParOf" srcId="{2B70ABA9-FD15-454A-8EC0-29FF080C9729}" destId="{30211567-6D5A-459E-B66C-E6ECA15D59CE}" srcOrd="5" destOrd="1" presId="urn:microsoft.com/office/officeart/2005/8/layout/orgChart1"/>
    <dgm:cxn modelId="{3DDF3B3D-A53A-4C30-BDE2-CDD9C39EB235}" type="presParOf" srcId="{30211567-6D5A-459E-B66C-E6ECA15D59CE}" destId="{B010FD76-E595-4944-BB37-6A92A9640402}" srcOrd="0" destOrd="5" presId="urn:microsoft.com/office/officeart/2005/8/layout/orgChart1"/>
    <dgm:cxn modelId="{EE21752C-C7DA-4D0D-B39F-4097B5738AC5}" type="presOf" srcId="{D3998EA8-7B2D-465E-9A30-09C37444DD6E}" destId="{B010FD76-E595-4944-BB37-6A92A9640402}" srcOrd="0" destOrd="0" presId="urn:microsoft.com/office/officeart/2005/8/layout/orgChart1"/>
    <dgm:cxn modelId="{9A94D8AB-495F-4428-ABC1-B4E214AC1119}" type="presParOf" srcId="{B010FD76-E595-4944-BB37-6A92A9640402}" destId="{92A5626B-0934-4ECF-9DC7-2D0BEBA698E7}" srcOrd="0" destOrd="0" presId="urn:microsoft.com/office/officeart/2005/8/layout/orgChart1"/>
    <dgm:cxn modelId="{8B533D17-A563-487D-A37A-D6483F13C28A}" type="presOf" srcId="{D3998EA8-7B2D-465E-9A30-09C37444DD6E}" destId="{92A5626B-0934-4ECF-9DC7-2D0BEBA698E7}" srcOrd="0" destOrd="0" presId="urn:microsoft.com/office/officeart/2005/8/layout/orgChart1"/>
    <dgm:cxn modelId="{9AD2E3B7-FA9A-45E6-8748-59E049E5BB03}" type="presParOf" srcId="{B010FD76-E595-4944-BB37-6A92A9640402}" destId="{6927BBE6-76A1-4925-8809-6695D1BE96B2}" srcOrd="1" destOrd="0" presId="urn:microsoft.com/office/officeart/2005/8/layout/orgChart1"/>
    <dgm:cxn modelId="{D7873A0F-3FA4-4A6E-9B75-A33E94A18D9C}" type="presOf" srcId="{D3998EA8-7B2D-465E-9A30-09C37444DD6E}" destId="{6927BBE6-76A1-4925-8809-6695D1BE96B2}" srcOrd="0" destOrd="0" presId="urn:microsoft.com/office/officeart/2005/8/layout/orgChart1"/>
    <dgm:cxn modelId="{344AB10A-7564-4708-BD14-5880F4DE8F6A}" type="presParOf" srcId="{30211567-6D5A-459E-B66C-E6ECA15D59CE}" destId="{C35EAA60-2590-4121-B782-EA8D28FDD1EF}" srcOrd="1" destOrd="5" presId="urn:microsoft.com/office/officeart/2005/8/layout/orgChart1"/>
    <dgm:cxn modelId="{756AE40A-BFD2-49A5-AE76-D86DA74E9EB6}" type="presParOf" srcId="{30211567-6D5A-459E-B66C-E6ECA15D59CE}" destId="{D4B5C384-B9FE-4510-8E50-F5A50E8AC9C2}" srcOrd="2" destOrd="5" presId="urn:microsoft.com/office/officeart/2005/8/layout/orgChart1"/>
    <dgm:cxn modelId="{790915E2-01EB-45CE-B208-6A0F807157A8}" type="presParOf" srcId="{CD6B6FA7-8C67-4360-A91D-D89B71B1EC8F}" destId="{5F7B9930-C39B-42F8-9D01-BC604FBF52CF}" srcOrd="2" destOrd="3" presId="urn:microsoft.com/office/officeart/2005/8/layout/orgChart1"/>
    <dgm:cxn modelId="{6615CF5C-14BF-4042-BBFF-7AED1657714B}" type="presParOf" srcId="{E0EA624E-0DCC-47E8-BF94-D0E7963687A1}" destId="{53CB796C-7A60-4827-9C85-B8D064D85EAD}" srcOrd="2" destOrd="0" presId="urn:microsoft.com/office/officeart/2005/8/layout/orgChart1"/>
  </dgm:cxnLst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2F8A582-8E4F-4CB1-B9ED-31A65CC1A7CC}" type="doc">
      <dgm:prSet loTypeId="urn:microsoft.com/office/officeart/2005/8/layout/orgChart1" qsTypeId="urn:microsoft.com/office/officeart/2005/8/quickstyle/simple1" csTypeId="urn:microsoft.com/office/officeart/2005/8/colors/accent1_2"/>
      <dgm:spPr/>
    </dgm:pt>
    <dgm:pt modelId="{6E988495-223D-41BE-97E3-D174509C8F59}">
      <dgm:prSet phldr="0" custT="1"/>
      <dgm:spPr/>
      <dgm:t>
        <a:bodyPr vert="horz" wrap="square" lIns="0" tIns="0" rIns="0" bIns="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Termite management</a:t>
          </a:r>
          <a:r>
            <a:rPr lang="zh-CN" altLang="en-US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白蚁防治</a:t>
          </a:r>
          <a:r>
            <a:rPr lang="en-US" altLang="zh-CN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/>
          </a:r>
          <a:endParaRPr lang="en-US" altLang="zh-CN" sz="1000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gm:t>
    </dgm:pt>
    <dgm:pt modelId="{96C61E51-BE11-442E-AE7D-B39AEFBC3BB0}" cxnId="{42727C58-F2A7-44C9-92D0-F473268F2C16}" type="parTrans">
      <dgm:prSet/>
      <dgm:spPr/>
    </dgm:pt>
    <dgm:pt modelId="{A0BC55CE-3669-43F2-922D-5DCA61114492}" cxnId="{42727C58-F2A7-44C9-92D0-F473268F2C16}" type="sibTrans">
      <dgm:prSet/>
      <dgm:spPr/>
    </dgm:pt>
    <dgm:pt modelId="{51012B11-04CE-4D9B-B427-D3616EB8C93D}">
      <dgm:prSet phldr="0" custT="1"/>
      <dgm:spPr/>
      <dgm:t>
        <a:bodyPr vert="horz" wrap="square" lIns="0" tIns="0" rIns="0" bIns="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000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Conventional</a:t>
          </a:r>
          <a:endParaRPr lang="en-US" altLang="zh-CN" sz="1000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000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常规</a:t>
          </a:r>
          <a:r>
            <a:rPr lang="en-US" altLang="zh-CN" sz="1000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 </a:t>
          </a:r>
          <a:r>
            <a:rPr lang="en-US" altLang="zh-CN" sz="1000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/>
          </a:r>
          <a:endParaRPr lang="en-US" altLang="zh-CN" sz="1000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gm:t>
    </dgm:pt>
    <dgm:pt modelId="{5DD83BCE-F464-4A53-8B48-A2AA063C341C}" cxnId="{7D07B19F-6082-4091-B79D-F96868D807F3}" type="parTrans">
      <dgm:prSet/>
      <dgm:spPr/>
    </dgm:pt>
    <dgm:pt modelId="{74FCF7FA-CB0A-417B-8BA3-9FF7FA845592}" cxnId="{7D07B19F-6082-4091-B79D-F96868D807F3}" type="sibTrans">
      <dgm:prSet/>
      <dgm:spPr/>
    </dgm:pt>
    <dgm:pt modelId="{226B093D-1E5A-4771-91F3-14A291BE0BFA}">
      <dgm:prSet phldr="0" custT="0"/>
      <dgm:spPr/>
      <dgm:t>
        <a:bodyPr vert="horz" wrap="square" lIns="0" tIns="0" rIns="0" bIns="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Repellent </a:t>
          </a:r>
          <a:endParaRPr lang="en-US" altLang="zh-CN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Termiticide</a:t>
          </a:r>
          <a:endParaRPr lang="en-US" altLang="zh-CN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驱避性</a:t>
          </a:r>
          <a:endParaRPr lang="zh-CN" altLang="en-US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白蚁剂</a:t>
          </a:r>
          <a:r>
            <a:rPr lang="zh-CN" altLang="en-US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/>
          </a:r>
          <a:endParaRPr lang="zh-CN" altLang="en-US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gm:t>
    </dgm:pt>
    <dgm:pt modelId="{D9B6DD34-4A81-443F-846E-217613B7A2A1}" cxnId="{FA94E4F2-A638-4E1C-B746-6156848BBA2F}" type="parTrans">
      <dgm:prSet/>
      <dgm:spPr/>
    </dgm:pt>
    <dgm:pt modelId="{8672244A-1125-4432-9E01-509E66B879C5}" cxnId="{FA94E4F2-A638-4E1C-B746-6156848BBA2F}" type="sibTrans">
      <dgm:prSet/>
      <dgm:spPr/>
    </dgm:pt>
    <dgm:pt modelId="{C4CC61D5-15FD-4716-B1D1-A05454610942}">
      <dgm:prSet/>
      <dgm:spPr/>
      <dgm:t>
        <a:bodyPr vert="horz" wrap="square" lIns="0" tIns="0" rIns="0" bIns="0" anchor="ctr"/>
        <a:p>
          <a:pPr algn="ctr" eaLnBrk="0" hangingPunct="0"/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Non-repellent 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/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Termiticide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/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非驱避性</a:t>
          </a:r>
          <a:endParaRPr lang="zh-CN" altLang="en-US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/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白蚁剂</a:t>
          </a: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/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gm:t>
    </dgm:pt>
    <dgm:pt modelId="{7982548F-D2FE-467B-A03E-47AF7EC9BD0E}" cxnId="{8BC1E249-2484-4D8E-B871-0702177A70EF}" type="parTrans">
      <dgm:prSet/>
      <dgm:spPr/>
    </dgm:pt>
    <dgm:pt modelId="{A7030F77-214B-4332-A939-843C4C8B5B92}" cxnId="{8BC1E249-2484-4D8E-B871-0702177A70EF}" type="sibTrans">
      <dgm:prSet/>
      <dgm:spPr/>
    </dgm:pt>
    <dgm:pt modelId="{611E7AA2-52DE-490B-AC64-B48A2F55BD86}">
      <dgm:prSet phldr="0" custT="1"/>
      <dgm:spPr/>
      <dgm:t>
        <a:bodyPr vert="horz" wrap="square" lIns="0" tIns="0" rIns="0" bIns="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Non-conventional</a:t>
          </a:r>
          <a:endParaRPr lang="en-US" altLang="zh-CN" sz="1000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非常规</a:t>
          </a:r>
          <a:r>
            <a:rPr lang="zh-CN" altLang="en-US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/>
          </a:r>
          <a:endParaRPr lang="zh-CN" altLang="en-US" sz="1000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gm:t>
    </dgm:pt>
    <dgm:pt modelId="{C7350B9B-192E-43B6-9A75-7D3B1EAD1CB0}" cxnId="{B4D9CE7D-B9D9-4AA9-8980-D9FFCDBDA930}" type="parTrans">
      <dgm:prSet/>
      <dgm:spPr/>
    </dgm:pt>
    <dgm:pt modelId="{0EA1FC26-0547-4C47-9A62-C088EA1F4099}" cxnId="{B4D9CE7D-B9D9-4AA9-8980-D9FFCDBDA930}" type="sibTrans">
      <dgm:prSet/>
      <dgm:spPr/>
    </dgm:pt>
    <dgm:pt modelId="{4380CEFC-25A4-4F80-87E2-820CAE26B876}">
      <dgm:prSet/>
      <dgm:spPr/>
      <dgm:t>
        <a:bodyPr vert="horz" wrap="square" lIns="0" tIns="0" rIns="0" bIns="0" anchor="ctr"/>
        <a:p>
          <a:pPr algn="ctr" eaLnBrk="0" hangingPunct="0"/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Biological 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/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Control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/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生物控制</a:t>
          </a: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/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gm:t>
    </dgm:pt>
    <dgm:pt modelId="{EFF61A1E-B657-480E-927A-A75ED8B57D69}" cxnId="{20C97CC7-6633-45D9-B6C4-20DC8B3B30CA}" type="parTrans">
      <dgm:prSet/>
      <dgm:spPr/>
    </dgm:pt>
    <dgm:pt modelId="{7B9049F1-BBA1-47CB-9B91-B474DB48E839}" cxnId="{20C97CC7-6633-45D9-B6C4-20DC8B3B30CA}" type="sibTrans">
      <dgm:prSet/>
      <dgm:spPr/>
    </dgm:pt>
    <dgm:pt modelId="{0B63A8FA-021D-4B58-97BA-817A1B3ABF03}">
      <dgm:prSet/>
      <dgm:spPr/>
      <dgm:t>
        <a:bodyPr vert="horz" wrap="square" lIns="0" tIns="0" rIns="0" bIns="0" anchor="ctr"/>
        <a:p>
          <a:pPr algn="ctr" eaLnBrk="0" hangingPunct="0"/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Physical 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/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Control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/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物理控制</a:t>
          </a: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/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gm:t>
    </dgm:pt>
    <dgm:pt modelId="{1D61AB15-537F-4284-B813-7A7575168CD8}" cxnId="{244C86F4-FEA4-4AA9-9DE6-D79A7B6AF2CA}" type="parTrans">
      <dgm:prSet/>
      <dgm:spPr/>
    </dgm:pt>
    <dgm:pt modelId="{DF2534ED-F3C0-4D4F-86D9-56BDEFAFAE12}" cxnId="{244C86F4-FEA4-4AA9-9DE6-D79A7B6AF2CA}" type="sibTrans">
      <dgm:prSet/>
      <dgm:spPr/>
    </dgm:pt>
    <dgm:pt modelId="{4E2F607B-B354-429F-83E9-190D20D624B0}">
      <dgm:prSet/>
      <dgm:spPr/>
      <dgm:t>
        <a:bodyPr vert="horz" wrap="square" lIns="0" tIns="0" rIns="0" bIns="0" anchor="ctr"/>
        <a:p>
          <a:pPr algn="ctr" eaLnBrk="0" hangingPunct="0"/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Baiting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/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诱饵</a:t>
          </a:r>
          <a:endParaRPr lang="zh-CN" altLang="en-US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gm:t>
    </dgm:pt>
    <dgm:pt modelId="{54EA9C21-1549-44FF-AD20-47368CB7F311}" cxnId="{824EE21B-92EC-4070-AD9B-5FCC0ADCC329}" type="parTrans">
      <dgm:prSet/>
      <dgm:spPr/>
    </dgm:pt>
    <dgm:pt modelId="{794D1A3B-C3B2-42C0-8166-2537C463DD2B}" cxnId="{824EE21B-92EC-4070-AD9B-5FCC0ADCC329}" type="sibTrans">
      <dgm:prSet/>
      <dgm:spPr/>
    </dgm:pt>
    <dgm:pt modelId="{61872368-8294-4F1A-A58F-10729A9C6E2E}" type="pres">
      <dgm:prSet presAssocID="{22F8A582-8E4F-4CB1-B9ED-31A65CC1A7C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4B4D655-644A-40C8-ACEC-1C828C52BCC4}" type="pres">
      <dgm:prSet presAssocID="{6E988495-223D-41BE-97E3-D174509C8F59}" presName="hierRoot1" presStyleCnt="0">
        <dgm:presLayoutVars>
          <dgm:hierBranch/>
        </dgm:presLayoutVars>
      </dgm:prSet>
      <dgm:spPr/>
    </dgm:pt>
    <dgm:pt modelId="{A620466C-D848-4D0B-87C4-9C3649E59230}" type="pres">
      <dgm:prSet presAssocID="{6E988495-223D-41BE-97E3-D174509C8F59}" presName="rootComposite1" presStyleCnt="0"/>
      <dgm:spPr/>
    </dgm:pt>
    <dgm:pt modelId="{C2187E26-0020-47EC-8A6F-07348CAE9C18}" type="pres">
      <dgm:prSet presAssocID="{6E988495-223D-41BE-97E3-D174509C8F59}" presName="rootText1" presStyleLbl="node0" presStyleIdx="0" presStyleCnt="1">
        <dgm:presLayoutVars>
          <dgm:chPref val="3"/>
        </dgm:presLayoutVars>
      </dgm:prSet>
      <dgm:spPr/>
    </dgm:pt>
    <dgm:pt modelId="{D2C23478-041B-4A66-8D8E-A73C9BDC9253}" type="pres">
      <dgm:prSet presAssocID="{6E988495-223D-41BE-97E3-D174509C8F59}" presName="rootConnector1" presStyleCnt="0"/>
      <dgm:spPr/>
    </dgm:pt>
    <dgm:pt modelId="{D89008D0-B70D-405B-A401-AFA7655CB5F6}" type="pres">
      <dgm:prSet presAssocID="{6E988495-223D-41BE-97E3-D174509C8F59}" presName="hierChild2" presStyleCnt="0"/>
      <dgm:spPr/>
    </dgm:pt>
    <dgm:pt modelId="{CD02C81A-E431-4B12-BF43-67FF0B1766B4}" type="pres">
      <dgm:prSet presAssocID="{5DD83BCE-F464-4A53-8B48-A2AA063C341C}" presName="Name35" presStyleLbl="parChTrans1D2" presStyleIdx="0" presStyleCnt="2"/>
      <dgm:spPr/>
    </dgm:pt>
    <dgm:pt modelId="{02F4A4BC-16DE-40C3-841E-B562263372A3}" type="pres">
      <dgm:prSet presAssocID="{51012B11-04CE-4D9B-B427-D3616EB8C93D}" presName="hierRoot2" presStyleCnt="0">
        <dgm:presLayoutVars>
          <dgm:hierBranch/>
        </dgm:presLayoutVars>
      </dgm:prSet>
      <dgm:spPr/>
    </dgm:pt>
    <dgm:pt modelId="{14D99D63-F452-4260-92E8-A572374BB4EF}" type="pres">
      <dgm:prSet presAssocID="{51012B11-04CE-4D9B-B427-D3616EB8C93D}" presName="rootComposite" presStyleCnt="0"/>
      <dgm:spPr/>
    </dgm:pt>
    <dgm:pt modelId="{79B123C0-38AF-4515-9DCD-9B0398500BBA}" type="pres">
      <dgm:prSet presAssocID="{51012B11-04CE-4D9B-B427-D3616EB8C93D}" presName="rootText" presStyleLbl="node2" presStyleIdx="0" presStyleCnt="2">
        <dgm:presLayoutVars>
          <dgm:chPref val="3"/>
        </dgm:presLayoutVars>
      </dgm:prSet>
      <dgm:spPr/>
    </dgm:pt>
    <dgm:pt modelId="{50F6F66F-9DFB-4F24-9891-4078125AA28C}" type="pres">
      <dgm:prSet presAssocID="{51012B11-04CE-4D9B-B427-D3616EB8C93D}" presName="rootConnector" presStyleCnt="0"/>
      <dgm:spPr/>
    </dgm:pt>
    <dgm:pt modelId="{ABD53467-D5DD-4710-88C1-993446309DFF}" type="pres">
      <dgm:prSet presAssocID="{51012B11-04CE-4D9B-B427-D3616EB8C93D}" presName="hierChild4" presStyleCnt="0"/>
      <dgm:spPr/>
    </dgm:pt>
    <dgm:pt modelId="{98BFAFAC-6398-4A23-BD62-0F56F775CB92}" type="pres">
      <dgm:prSet presAssocID="{D9B6DD34-4A81-443F-846E-217613B7A2A1}" presName="Name35" presStyleLbl="parChTrans1D3" presStyleIdx="0" presStyleCnt="5"/>
      <dgm:spPr/>
    </dgm:pt>
    <dgm:pt modelId="{0C9B720F-39CE-465F-8731-6115B05A3AE9}" type="pres">
      <dgm:prSet presAssocID="{226B093D-1E5A-4771-91F3-14A291BE0BFA}" presName="hierRoot2" presStyleCnt="0">
        <dgm:presLayoutVars>
          <dgm:hierBranch val="r"/>
        </dgm:presLayoutVars>
      </dgm:prSet>
      <dgm:spPr/>
    </dgm:pt>
    <dgm:pt modelId="{117E7353-361F-4091-BE6B-A41E5F634E61}" type="pres">
      <dgm:prSet presAssocID="{226B093D-1E5A-4771-91F3-14A291BE0BFA}" presName="rootComposite" presStyleCnt="0"/>
      <dgm:spPr/>
    </dgm:pt>
    <dgm:pt modelId="{9FE8CF73-888D-47AA-B504-11EB0078236B}" type="pres">
      <dgm:prSet presAssocID="{226B093D-1E5A-4771-91F3-14A291BE0BFA}" presName="rootText" presStyleLbl="node3" presStyleIdx="0" presStyleCnt="5">
        <dgm:presLayoutVars>
          <dgm:chPref val="3"/>
        </dgm:presLayoutVars>
      </dgm:prSet>
      <dgm:spPr/>
    </dgm:pt>
    <dgm:pt modelId="{0B775AC0-EDAA-4F02-B90D-DDA7CE911604}" type="pres">
      <dgm:prSet presAssocID="{226B093D-1E5A-4771-91F3-14A291BE0BFA}" presName="rootConnector" presStyleCnt="0"/>
      <dgm:spPr/>
    </dgm:pt>
    <dgm:pt modelId="{2A2CE930-85CD-4211-87EC-C45284B329A6}" type="pres">
      <dgm:prSet presAssocID="{226B093D-1E5A-4771-91F3-14A291BE0BFA}" presName="hierChild4" presStyleCnt="0"/>
      <dgm:spPr/>
    </dgm:pt>
    <dgm:pt modelId="{9E8DDB39-18BF-41C8-BB02-DBE36C5E6C2E}" type="pres">
      <dgm:prSet presAssocID="{226B093D-1E5A-4771-91F3-14A291BE0BFA}" presName="hierChild5" presStyleCnt="0"/>
      <dgm:spPr/>
    </dgm:pt>
    <dgm:pt modelId="{F22D53C2-7AF4-4D48-B8FB-CBE58EA990A5}" type="pres">
      <dgm:prSet presAssocID="{7982548F-D2FE-467B-A03E-47AF7EC9BD0E}" presName="Name35" presStyleLbl="parChTrans1D3" presStyleIdx="1" presStyleCnt="5"/>
      <dgm:spPr/>
    </dgm:pt>
    <dgm:pt modelId="{7D75C9AC-348A-41A3-ABD6-CB6E48D7A82F}" type="pres">
      <dgm:prSet presAssocID="{C4CC61D5-15FD-4716-B1D1-A05454610942}" presName="hierRoot2" presStyleCnt="0">
        <dgm:presLayoutVars>
          <dgm:hierBranch val="r"/>
        </dgm:presLayoutVars>
      </dgm:prSet>
      <dgm:spPr/>
    </dgm:pt>
    <dgm:pt modelId="{F969069C-0457-4B89-9ED7-3E682FD4B799}" type="pres">
      <dgm:prSet presAssocID="{C4CC61D5-15FD-4716-B1D1-A05454610942}" presName="rootComposite" presStyleCnt="0"/>
      <dgm:spPr/>
    </dgm:pt>
    <dgm:pt modelId="{250EADD5-72B3-4ACB-89F2-E5A6F3F7FD61}" type="pres">
      <dgm:prSet presAssocID="{C4CC61D5-15FD-4716-B1D1-A05454610942}" presName="rootText" presStyleLbl="node3" presStyleIdx="1" presStyleCnt="5">
        <dgm:presLayoutVars>
          <dgm:chPref val="3"/>
        </dgm:presLayoutVars>
      </dgm:prSet>
      <dgm:spPr/>
    </dgm:pt>
    <dgm:pt modelId="{4F2934CC-7589-4E04-BDBC-317405567B96}" type="pres">
      <dgm:prSet presAssocID="{C4CC61D5-15FD-4716-B1D1-A05454610942}" presName="rootConnector" presStyleCnt="0"/>
      <dgm:spPr/>
    </dgm:pt>
    <dgm:pt modelId="{B927E304-C007-42EC-950D-9704DFA8CAE8}" type="pres">
      <dgm:prSet presAssocID="{C4CC61D5-15FD-4716-B1D1-A05454610942}" presName="hierChild4" presStyleCnt="0"/>
      <dgm:spPr/>
    </dgm:pt>
    <dgm:pt modelId="{9BE656F7-887D-4074-BDEE-D4CCD9FC0C55}" type="pres">
      <dgm:prSet presAssocID="{C4CC61D5-15FD-4716-B1D1-A05454610942}" presName="hierChild5" presStyleCnt="0"/>
      <dgm:spPr/>
    </dgm:pt>
    <dgm:pt modelId="{81684813-A016-4C9C-9420-28625A5A6009}" type="pres">
      <dgm:prSet presAssocID="{51012B11-04CE-4D9B-B427-D3616EB8C93D}" presName="hierChild5" presStyleCnt="0"/>
      <dgm:spPr/>
    </dgm:pt>
    <dgm:pt modelId="{80A2F39F-B35C-475F-8B86-959DF4456E25}" type="pres">
      <dgm:prSet presAssocID="{C7350B9B-192E-43B6-9A75-7D3B1EAD1CB0}" presName="Name35" presStyleLbl="parChTrans1D2" presStyleIdx="1" presStyleCnt="2"/>
      <dgm:spPr/>
    </dgm:pt>
    <dgm:pt modelId="{14E361E4-C3FB-4154-A5F4-81251B6C511F}" type="pres">
      <dgm:prSet presAssocID="{611E7AA2-52DE-490B-AC64-B48A2F55BD86}" presName="hierRoot2" presStyleCnt="0">
        <dgm:presLayoutVars>
          <dgm:hierBranch/>
        </dgm:presLayoutVars>
      </dgm:prSet>
      <dgm:spPr/>
    </dgm:pt>
    <dgm:pt modelId="{C45D1EAE-E7ED-4DF6-8506-4439DB86FFAC}" type="pres">
      <dgm:prSet presAssocID="{611E7AA2-52DE-490B-AC64-B48A2F55BD86}" presName="rootComposite" presStyleCnt="0"/>
      <dgm:spPr/>
    </dgm:pt>
    <dgm:pt modelId="{3A9C27CF-A0AF-48AC-96D3-2C378D13FA89}" type="pres">
      <dgm:prSet presAssocID="{611E7AA2-52DE-490B-AC64-B48A2F55BD86}" presName="rootText" presStyleLbl="node2" presStyleIdx="1" presStyleCnt="2">
        <dgm:presLayoutVars>
          <dgm:chPref val="3"/>
        </dgm:presLayoutVars>
      </dgm:prSet>
      <dgm:spPr/>
    </dgm:pt>
    <dgm:pt modelId="{B50D38C3-F7DC-4285-9A74-2359B8CDA183}" type="pres">
      <dgm:prSet presAssocID="{611E7AA2-52DE-490B-AC64-B48A2F55BD86}" presName="rootConnector" presStyleCnt="0"/>
      <dgm:spPr/>
    </dgm:pt>
    <dgm:pt modelId="{D8C4F536-03C4-426E-9591-B9DDF30F3448}" type="pres">
      <dgm:prSet presAssocID="{611E7AA2-52DE-490B-AC64-B48A2F55BD86}" presName="hierChild4" presStyleCnt="0"/>
      <dgm:spPr/>
    </dgm:pt>
    <dgm:pt modelId="{2DD8C279-830D-46AA-8B77-F1096799863D}" type="pres">
      <dgm:prSet presAssocID="{EFF61A1E-B657-480E-927A-A75ED8B57D69}" presName="Name35" presStyleLbl="parChTrans1D3" presStyleIdx="2" presStyleCnt="5"/>
      <dgm:spPr/>
    </dgm:pt>
    <dgm:pt modelId="{E176F56C-D28E-4F1D-8E32-673C16F6D53B}" type="pres">
      <dgm:prSet presAssocID="{4380CEFC-25A4-4F80-87E2-820CAE26B876}" presName="hierRoot2" presStyleCnt="0">
        <dgm:presLayoutVars>
          <dgm:hierBranch val="r"/>
        </dgm:presLayoutVars>
      </dgm:prSet>
      <dgm:spPr/>
    </dgm:pt>
    <dgm:pt modelId="{023600C1-4F04-4599-83AB-099F7D516799}" type="pres">
      <dgm:prSet presAssocID="{4380CEFC-25A4-4F80-87E2-820CAE26B876}" presName="rootComposite" presStyleCnt="0"/>
      <dgm:spPr/>
    </dgm:pt>
    <dgm:pt modelId="{DBC3F915-3B1E-48DE-BF48-69E0D631CDC1}" type="pres">
      <dgm:prSet presAssocID="{4380CEFC-25A4-4F80-87E2-820CAE26B876}" presName="rootText" presStyleLbl="node3" presStyleIdx="2" presStyleCnt="5">
        <dgm:presLayoutVars>
          <dgm:chPref val="3"/>
        </dgm:presLayoutVars>
      </dgm:prSet>
      <dgm:spPr/>
    </dgm:pt>
    <dgm:pt modelId="{91CA5750-9DA2-4741-832E-41EE29DB5B78}" type="pres">
      <dgm:prSet presAssocID="{4380CEFC-25A4-4F80-87E2-820CAE26B876}" presName="rootConnector" presStyleCnt="0"/>
      <dgm:spPr/>
    </dgm:pt>
    <dgm:pt modelId="{382D2B7C-3F4F-48CA-AF44-DE6994EFDFDF}" type="pres">
      <dgm:prSet presAssocID="{4380CEFC-25A4-4F80-87E2-820CAE26B876}" presName="hierChild4" presStyleCnt="0"/>
      <dgm:spPr/>
    </dgm:pt>
    <dgm:pt modelId="{82E1FE2F-F097-4753-A2AA-7A1599ABCE80}" type="pres">
      <dgm:prSet presAssocID="{4380CEFC-25A4-4F80-87E2-820CAE26B876}" presName="hierChild5" presStyleCnt="0"/>
      <dgm:spPr/>
    </dgm:pt>
    <dgm:pt modelId="{BB976042-D308-4CBD-BE49-4A8219AF33AE}" type="pres">
      <dgm:prSet presAssocID="{1D61AB15-537F-4284-B813-7A7575168CD8}" presName="Name35" presStyleLbl="parChTrans1D3" presStyleIdx="3" presStyleCnt="5"/>
      <dgm:spPr/>
    </dgm:pt>
    <dgm:pt modelId="{A5884BF3-4FCE-4008-9303-73BF3B138C89}" type="pres">
      <dgm:prSet presAssocID="{0B63A8FA-021D-4B58-97BA-817A1B3ABF03}" presName="hierRoot2" presStyleCnt="0">
        <dgm:presLayoutVars>
          <dgm:hierBranch val="r"/>
        </dgm:presLayoutVars>
      </dgm:prSet>
      <dgm:spPr/>
    </dgm:pt>
    <dgm:pt modelId="{2D933FCF-8AF2-452A-85BA-381939B39B01}" type="pres">
      <dgm:prSet presAssocID="{0B63A8FA-021D-4B58-97BA-817A1B3ABF03}" presName="rootComposite" presStyleCnt="0"/>
      <dgm:spPr/>
    </dgm:pt>
    <dgm:pt modelId="{1E3C088C-DCC4-4924-9197-BE866F4FE64D}" type="pres">
      <dgm:prSet presAssocID="{0B63A8FA-021D-4B58-97BA-817A1B3ABF03}" presName="rootText" presStyleLbl="node3" presStyleIdx="3" presStyleCnt="5">
        <dgm:presLayoutVars>
          <dgm:chPref val="3"/>
        </dgm:presLayoutVars>
      </dgm:prSet>
      <dgm:spPr/>
    </dgm:pt>
    <dgm:pt modelId="{176B5F33-7C56-49C7-9949-F56F1663235C}" type="pres">
      <dgm:prSet presAssocID="{0B63A8FA-021D-4B58-97BA-817A1B3ABF03}" presName="rootConnector" presStyleCnt="0"/>
      <dgm:spPr/>
    </dgm:pt>
    <dgm:pt modelId="{7EA593D5-A5BC-41F9-88B4-E1E7A8D0028A}" type="pres">
      <dgm:prSet presAssocID="{0B63A8FA-021D-4B58-97BA-817A1B3ABF03}" presName="hierChild4" presStyleCnt="0"/>
      <dgm:spPr/>
    </dgm:pt>
    <dgm:pt modelId="{C40A8C0C-3A1A-46D8-895A-18E5D5E15365}" type="pres">
      <dgm:prSet presAssocID="{0B63A8FA-021D-4B58-97BA-817A1B3ABF03}" presName="hierChild5" presStyleCnt="0"/>
      <dgm:spPr/>
    </dgm:pt>
    <dgm:pt modelId="{C9C8EB37-694C-4B60-BEEB-D13B75CE55FB}" type="pres">
      <dgm:prSet presAssocID="{54EA9C21-1549-44FF-AD20-47368CB7F311}" presName="Name35" presStyleLbl="parChTrans1D3" presStyleIdx="4" presStyleCnt="5"/>
      <dgm:spPr/>
    </dgm:pt>
    <dgm:pt modelId="{5902B405-24F7-402A-8EA4-ED332F7A53CE}" type="pres">
      <dgm:prSet presAssocID="{4E2F607B-B354-429F-83E9-190D20D624B0}" presName="hierRoot2" presStyleCnt="0">
        <dgm:presLayoutVars>
          <dgm:hierBranch val="r"/>
        </dgm:presLayoutVars>
      </dgm:prSet>
      <dgm:spPr/>
    </dgm:pt>
    <dgm:pt modelId="{621801FB-9C5D-4C70-817B-3F26A98FEEAA}" type="pres">
      <dgm:prSet presAssocID="{4E2F607B-B354-429F-83E9-190D20D624B0}" presName="rootComposite" presStyleCnt="0"/>
      <dgm:spPr/>
    </dgm:pt>
    <dgm:pt modelId="{E439715B-A678-40F5-B827-1C5432C0EF20}" type="pres">
      <dgm:prSet presAssocID="{4E2F607B-B354-429F-83E9-190D20D624B0}" presName="rootText" presStyleLbl="node3" presStyleIdx="4" presStyleCnt="5">
        <dgm:presLayoutVars>
          <dgm:chPref val="3"/>
        </dgm:presLayoutVars>
      </dgm:prSet>
      <dgm:spPr/>
    </dgm:pt>
    <dgm:pt modelId="{EDC3F7D9-216B-4648-80D0-2995C0ABA1E1}" type="pres">
      <dgm:prSet presAssocID="{4E2F607B-B354-429F-83E9-190D20D624B0}" presName="rootConnector" presStyleCnt="0"/>
      <dgm:spPr/>
    </dgm:pt>
    <dgm:pt modelId="{F06BF28D-BB52-4315-8897-FF27FF72E2B0}" type="pres">
      <dgm:prSet presAssocID="{4E2F607B-B354-429F-83E9-190D20D624B0}" presName="hierChild4" presStyleCnt="0"/>
      <dgm:spPr/>
    </dgm:pt>
    <dgm:pt modelId="{0A5F8563-E701-47AE-8C61-EFA96CEBD2A3}" type="pres">
      <dgm:prSet presAssocID="{4E2F607B-B354-429F-83E9-190D20D624B0}" presName="hierChild5" presStyleCnt="0"/>
      <dgm:spPr/>
    </dgm:pt>
    <dgm:pt modelId="{CB3EDC49-5A43-4BBB-9E95-5AF65405B9FB}" type="pres">
      <dgm:prSet presAssocID="{611E7AA2-52DE-490B-AC64-B48A2F55BD86}" presName="hierChild5" presStyleCnt="0"/>
      <dgm:spPr/>
    </dgm:pt>
    <dgm:pt modelId="{33514FF1-FA1C-4440-BACE-C20130E6BB5F}" type="pres">
      <dgm:prSet presAssocID="{6E988495-223D-41BE-97E3-D174509C8F59}" presName="hierChild3" presStyleCnt="0"/>
      <dgm:spPr/>
    </dgm:pt>
  </dgm:ptLst>
  <dgm:cxnLst>
    <dgm:cxn modelId="{42727C58-F2A7-44C9-92D0-F473268F2C16}" srcId="{22F8A582-8E4F-4CB1-B9ED-31A65CC1A7CC}" destId="{6E988495-223D-41BE-97E3-D174509C8F59}" srcOrd="0" destOrd="0" parTransId="{96C61E51-BE11-442E-AE7D-B39AEFBC3BB0}" sibTransId="{A0BC55CE-3669-43F2-922D-5DCA61114492}"/>
    <dgm:cxn modelId="{7D07B19F-6082-4091-B79D-F96868D807F3}" srcId="{6E988495-223D-41BE-97E3-D174509C8F59}" destId="{51012B11-04CE-4D9B-B427-D3616EB8C93D}" srcOrd="0" destOrd="0" parTransId="{5DD83BCE-F464-4A53-8B48-A2AA063C341C}" sibTransId="{74FCF7FA-CB0A-417B-8BA3-9FF7FA845592}"/>
    <dgm:cxn modelId="{FA94E4F2-A638-4E1C-B746-6156848BBA2F}" srcId="{51012B11-04CE-4D9B-B427-D3616EB8C93D}" destId="{226B093D-1E5A-4771-91F3-14A291BE0BFA}" srcOrd="0" destOrd="0" parTransId="{D9B6DD34-4A81-443F-846E-217613B7A2A1}" sibTransId="{8672244A-1125-4432-9E01-509E66B879C5}"/>
    <dgm:cxn modelId="{8BC1E249-2484-4D8E-B871-0702177A70EF}" srcId="{51012B11-04CE-4D9B-B427-D3616EB8C93D}" destId="{C4CC61D5-15FD-4716-B1D1-A05454610942}" srcOrd="1" destOrd="0" parTransId="{7982548F-D2FE-467B-A03E-47AF7EC9BD0E}" sibTransId="{A7030F77-214B-4332-A939-843C4C8B5B92}"/>
    <dgm:cxn modelId="{B4D9CE7D-B9D9-4AA9-8980-D9FFCDBDA930}" srcId="{6E988495-223D-41BE-97E3-D174509C8F59}" destId="{611E7AA2-52DE-490B-AC64-B48A2F55BD86}" srcOrd="1" destOrd="0" parTransId="{C7350B9B-192E-43B6-9A75-7D3B1EAD1CB0}" sibTransId="{0EA1FC26-0547-4C47-9A62-C088EA1F4099}"/>
    <dgm:cxn modelId="{20C97CC7-6633-45D9-B6C4-20DC8B3B30CA}" srcId="{611E7AA2-52DE-490B-AC64-B48A2F55BD86}" destId="{4380CEFC-25A4-4F80-87E2-820CAE26B876}" srcOrd="0" destOrd="1" parTransId="{EFF61A1E-B657-480E-927A-A75ED8B57D69}" sibTransId="{7B9049F1-BBA1-47CB-9B91-B474DB48E839}"/>
    <dgm:cxn modelId="{244C86F4-FEA4-4AA9-9DE6-D79A7B6AF2CA}" srcId="{611E7AA2-52DE-490B-AC64-B48A2F55BD86}" destId="{0B63A8FA-021D-4B58-97BA-817A1B3ABF03}" srcOrd="1" destOrd="1" parTransId="{1D61AB15-537F-4284-B813-7A7575168CD8}" sibTransId="{DF2534ED-F3C0-4D4F-86D9-56BDEFAFAE12}"/>
    <dgm:cxn modelId="{824EE21B-92EC-4070-AD9B-5FCC0ADCC329}" srcId="{611E7AA2-52DE-490B-AC64-B48A2F55BD86}" destId="{4E2F607B-B354-429F-83E9-190D20D624B0}" srcOrd="2" destOrd="1" parTransId="{54EA9C21-1549-44FF-AD20-47368CB7F311}" sibTransId="{794D1A3B-C3B2-42C0-8166-2537C463DD2B}"/>
    <dgm:cxn modelId="{4B1F87EE-2A98-4BE5-886A-8D776CE26316}" type="presOf" srcId="{22F8A582-8E4F-4CB1-B9ED-31A65CC1A7CC}" destId="{61872368-8294-4F1A-A58F-10729A9C6E2E}" srcOrd="0" destOrd="0" presId="urn:microsoft.com/office/officeart/2005/8/layout/orgChart1"/>
    <dgm:cxn modelId="{DD579E36-5ABA-464D-8ADF-B9AD5DB60E7D}" type="presParOf" srcId="{61872368-8294-4F1A-A58F-10729A9C6E2E}" destId="{A4B4D655-644A-40C8-ACEC-1C828C52BCC4}" srcOrd="0" destOrd="0" presId="urn:microsoft.com/office/officeart/2005/8/layout/orgChart1"/>
    <dgm:cxn modelId="{FCE8BE46-D1C9-4B98-895C-DBD78365795F}" type="presParOf" srcId="{A4B4D655-644A-40C8-ACEC-1C828C52BCC4}" destId="{A620466C-D848-4D0B-87C4-9C3649E59230}" srcOrd="0" destOrd="0" presId="urn:microsoft.com/office/officeart/2005/8/layout/orgChart1"/>
    <dgm:cxn modelId="{7D8F3623-0E03-4EFC-B294-02023EED5B3C}" type="presOf" srcId="{6E988495-223D-41BE-97E3-D174509C8F59}" destId="{A620466C-D848-4D0B-87C4-9C3649E59230}" srcOrd="0" destOrd="0" presId="urn:microsoft.com/office/officeart/2005/8/layout/orgChart1"/>
    <dgm:cxn modelId="{048D19BF-F043-4EFC-A1AB-79AA20C23303}" type="presParOf" srcId="{A620466C-D848-4D0B-87C4-9C3649E59230}" destId="{C2187E26-0020-47EC-8A6F-07348CAE9C18}" srcOrd="0" destOrd="0" presId="urn:microsoft.com/office/officeart/2005/8/layout/orgChart1"/>
    <dgm:cxn modelId="{039B4099-413C-4E83-A5DF-D606EA333F90}" type="presOf" srcId="{6E988495-223D-41BE-97E3-D174509C8F59}" destId="{C2187E26-0020-47EC-8A6F-07348CAE9C18}" srcOrd="0" destOrd="0" presId="urn:microsoft.com/office/officeart/2005/8/layout/orgChart1"/>
    <dgm:cxn modelId="{81A8C372-8552-42E0-B394-8F0ACE3A2AFE}" type="presParOf" srcId="{A620466C-D848-4D0B-87C4-9C3649E59230}" destId="{D2C23478-041B-4A66-8D8E-A73C9BDC9253}" srcOrd="1" destOrd="0" presId="urn:microsoft.com/office/officeart/2005/8/layout/orgChart1"/>
    <dgm:cxn modelId="{A4935246-CADA-4AFA-981D-884D44D6C328}" type="presOf" srcId="{6E988495-223D-41BE-97E3-D174509C8F59}" destId="{D2C23478-041B-4A66-8D8E-A73C9BDC9253}" srcOrd="0" destOrd="0" presId="urn:microsoft.com/office/officeart/2005/8/layout/orgChart1"/>
    <dgm:cxn modelId="{A29CA1DF-478A-4D24-BAE8-0CEEA8C9906B}" type="presParOf" srcId="{A4B4D655-644A-40C8-ACEC-1C828C52BCC4}" destId="{D89008D0-B70D-405B-A401-AFA7655CB5F6}" srcOrd="1" destOrd="0" presId="urn:microsoft.com/office/officeart/2005/8/layout/orgChart1"/>
    <dgm:cxn modelId="{819C1040-FE8D-415E-8CD8-0CDFFD06F52B}" type="presParOf" srcId="{D89008D0-B70D-405B-A401-AFA7655CB5F6}" destId="{CD02C81A-E431-4B12-BF43-67FF0B1766B4}" srcOrd="0" destOrd="1" presId="urn:microsoft.com/office/officeart/2005/8/layout/orgChart1"/>
    <dgm:cxn modelId="{35916A55-EB53-4554-B616-D5ECA3A1584E}" type="presOf" srcId="{5DD83BCE-F464-4A53-8B48-A2AA063C341C}" destId="{CD02C81A-E431-4B12-BF43-67FF0B1766B4}" srcOrd="0" destOrd="0" presId="urn:microsoft.com/office/officeart/2005/8/layout/orgChart1"/>
    <dgm:cxn modelId="{F4E69934-C6A5-4999-9EEE-7980C79E3836}" type="presParOf" srcId="{D89008D0-B70D-405B-A401-AFA7655CB5F6}" destId="{02F4A4BC-16DE-40C3-841E-B562263372A3}" srcOrd="1" destOrd="1" presId="urn:microsoft.com/office/officeart/2005/8/layout/orgChart1"/>
    <dgm:cxn modelId="{E2869814-11BC-4700-A2FE-2FD8E6B08E7D}" type="presParOf" srcId="{02F4A4BC-16DE-40C3-841E-B562263372A3}" destId="{14D99D63-F452-4260-92E8-A572374BB4EF}" srcOrd="0" destOrd="1" presId="urn:microsoft.com/office/officeart/2005/8/layout/orgChart1"/>
    <dgm:cxn modelId="{DC5FFCFE-44E0-45A6-9319-FF9EE65B6B98}" type="presOf" srcId="{51012B11-04CE-4D9B-B427-D3616EB8C93D}" destId="{14D99D63-F452-4260-92E8-A572374BB4EF}" srcOrd="0" destOrd="0" presId="urn:microsoft.com/office/officeart/2005/8/layout/orgChart1"/>
    <dgm:cxn modelId="{EB49579D-27D5-46D3-8BF8-D21B0A2A9941}" type="presParOf" srcId="{14D99D63-F452-4260-92E8-A572374BB4EF}" destId="{79B123C0-38AF-4515-9DCD-9B0398500BBA}" srcOrd="0" destOrd="0" presId="urn:microsoft.com/office/officeart/2005/8/layout/orgChart1"/>
    <dgm:cxn modelId="{0D164F1E-EDB4-4ADA-894B-6CBEBBB4E69D}" type="presOf" srcId="{51012B11-04CE-4D9B-B427-D3616EB8C93D}" destId="{79B123C0-38AF-4515-9DCD-9B0398500BBA}" srcOrd="0" destOrd="0" presId="urn:microsoft.com/office/officeart/2005/8/layout/orgChart1"/>
    <dgm:cxn modelId="{27C536A1-FDE7-44FB-9701-CCF38D41CB8E}" type="presParOf" srcId="{14D99D63-F452-4260-92E8-A572374BB4EF}" destId="{50F6F66F-9DFB-4F24-9891-4078125AA28C}" srcOrd="1" destOrd="0" presId="urn:microsoft.com/office/officeart/2005/8/layout/orgChart1"/>
    <dgm:cxn modelId="{0D2C35ED-A129-4F62-AC4B-2942AFE53052}" type="presOf" srcId="{51012B11-04CE-4D9B-B427-D3616EB8C93D}" destId="{50F6F66F-9DFB-4F24-9891-4078125AA28C}" srcOrd="0" destOrd="0" presId="urn:microsoft.com/office/officeart/2005/8/layout/orgChart1"/>
    <dgm:cxn modelId="{8A706851-6F4D-44EA-85AA-165FBC35A973}" type="presParOf" srcId="{02F4A4BC-16DE-40C3-841E-B562263372A3}" destId="{ABD53467-D5DD-4710-88C1-993446309DFF}" srcOrd="1" destOrd="1" presId="urn:microsoft.com/office/officeart/2005/8/layout/orgChart1"/>
    <dgm:cxn modelId="{5E697194-FCBD-4727-9E35-FEF886601516}" type="presParOf" srcId="{ABD53467-D5DD-4710-88C1-993446309DFF}" destId="{98BFAFAC-6398-4A23-BD62-0F56F775CB92}" srcOrd="0" destOrd="1" presId="urn:microsoft.com/office/officeart/2005/8/layout/orgChart1"/>
    <dgm:cxn modelId="{68C60DCF-8259-4DC7-8457-A09260D58DFB}" type="presOf" srcId="{D9B6DD34-4A81-443F-846E-217613B7A2A1}" destId="{98BFAFAC-6398-4A23-BD62-0F56F775CB92}" srcOrd="0" destOrd="0" presId="urn:microsoft.com/office/officeart/2005/8/layout/orgChart1"/>
    <dgm:cxn modelId="{E2A049C7-1C15-42B7-B565-A9D6A651D889}" type="presParOf" srcId="{ABD53467-D5DD-4710-88C1-993446309DFF}" destId="{0C9B720F-39CE-465F-8731-6115B05A3AE9}" srcOrd="1" destOrd="1" presId="urn:microsoft.com/office/officeart/2005/8/layout/orgChart1"/>
    <dgm:cxn modelId="{AEAB85F6-CE51-4E98-930B-89C637CAAECE}" type="presParOf" srcId="{0C9B720F-39CE-465F-8731-6115B05A3AE9}" destId="{117E7353-361F-4091-BE6B-A41E5F634E61}" srcOrd="0" destOrd="1" presId="urn:microsoft.com/office/officeart/2005/8/layout/orgChart1"/>
    <dgm:cxn modelId="{3843501D-FB07-4F95-95A5-F81C084E92C9}" type="presOf" srcId="{226B093D-1E5A-4771-91F3-14A291BE0BFA}" destId="{117E7353-361F-4091-BE6B-A41E5F634E61}" srcOrd="0" destOrd="0" presId="urn:microsoft.com/office/officeart/2005/8/layout/orgChart1"/>
    <dgm:cxn modelId="{E32DABE2-3E5F-411E-BC35-22DAECF1250C}" type="presParOf" srcId="{117E7353-361F-4091-BE6B-A41E5F634E61}" destId="{9FE8CF73-888D-47AA-B504-11EB0078236B}" srcOrd="0" destOrd="0" presId="urn:microsoft.com/office/officeart/2005/8/layout/orgChart1"/>
    <dgm:cxn modelId="{582776A7-A7AB-4EEE-A6DA-5C3252F465B7}" type="presOf" srcId="{226B093D-1E5A-4771-91F3-14A291BE0BFA}" destId="{9FE8CF73-888D-47AA-B504-11EB0078236B}" srcOrd="0" destOrd="0" presId="urn:microsoft.com/office/officeart/2005/8/layout/orgChart1"/>
    <dgm:cxn modelId="{662D6B62-EFF9-41B0-AFB3-0FE9484D7BCF}" type="presParOf" srcId="{117E7353-361F-4091-BE6B-A41E5F634E61}" destId="{0B775AC0-EDAA-4F02-B90D-DDA7CE911604}" srcOrd="1" destOrd="0" presId="urn:microsoft.com/office/officeart/2005/8/layout/orgChart1"/>
    <dgm:cxn modelId="{065C5709-DA94-4311-9FAA-0D87C0C3586B}" type="presOf" srcId="{226B093D-1E5A-4771-91F3-14A291BE0BFA}" destId="{0B775AC0-EDAA-4F02-B90D-DDA7CE911604}" srcOrd="0" destOrd="0" presId="urn:microsoft.com/office/officeart/2005/8/layout/orgChart1"/>
    <dgm:cxn modelId="{CD1A1807-262E-4F46-801A-3A3C594D8529}" type="presParOf" srcId="{0C9B720F-39CE-465F-8731-6115B05A3AE9}" destId="{2A2CE930-85CD-4211-87EC-C45284B329A6}" srcOrd="1" destOrd="1" presId="urn:microsoft.com/office/officeart/2005/8/layout/orgChart1"/>
    <dgm:cxn modelId="{1D637C12-D9F2-4860-AE15-B6728563447D}" type="presParOf" srcId="{0C9B720F-39CE-465F-8731-6115B05A3AE9}" destId="{9E8DDB39-18BF-41C8-BB02-DBE36C5E6C2E}" srcOrd="2" destOrd="1" presId="urn:microsoft.com/office/officeart/2005/8/layout/orgChart1"/>
    <dgm:cxn modelId="{97477564-292D-461C-ABDF-F2268FD27E26}" type="presParOf" srcId="{ABD53467-D5DD-4710-88C1-993446309DFF}" destId="{F22D53C2-7AF4-4D48-B8FB-CBE58EA990A5}" srcOrd="2" destOrd="1" presId="urn:microsoft.com/office/officeart/2005/8/layout/orgChart1"/>
    <dgm:cxn modelId="{7F3D14E9-515C-46DC-AE2A-D63925E46836}" type="presOf" srcId="{7982548F-D2FE-467B-A03E-47AF7EC9BD0E}" destId="{F22D53C2-7AF4-4D48-B8FB-CBE58EA990A5}" srcOrd="0" destOrd="0" presId="urn:microsoft.com/office/officeart/2005/8/layout/orgChart1"/>
    <dgm:cxn modelId="{9C9CFD7B-8A2B-457F-B128-DDB40406B8B9}" type="presParOf" srcId="{ABD53467-D5DD-4710-88C1-993446309DFF}" destId="{7D75C9AC-348A-41A3-ABD6-CB6E48D7A82F}" srcOrd="3" destOrd="1" presId="urn:microsoft.com/office/officeart/2005/8/layout/orgChart1"/>
    <dgm:cxn modelId="{AEE3F517-69CF-4D32-9275-4F62C0E4DCCD}" type="presParOf" srcId="{7D75C9AC-348A-41A3-ABD6-CB6E48D7A82F}" destId="{F969069C-0457-4B89-9ED7-3E682FD4B799}" srcOrd="0" destOrd="3" presId="urn:microsoft.com/office/officeart/2005/8/layout/orgChart1"/>
    <dgm:cxn modelId="{45D681A5-A24E-4BC9-971B-FEDCF8A6DF16}" type="presOf" srcId="{C4CC61D5-15FD-4716-B1D1-A05454610942}" destId="{F969069C-0457-4B89-9ED7-3E682FD4B799}" srcOrd="0" destOrd="0" presId="urn:microsoft.com/office/officeart/2005/8/layout/orgChart1"/>
    <dgm:cxn modelId="{A78BA9BA-03D8-4741-A7C5-0EB0B04E1502}" type="presParOf" srcId="{F969069C-0457-4B89-9ED7-3E682FD4B799}" destId="{250EADD5-72B3-4ACB-89F2-E5A6F3F7FD61}" srcOrd="0" destOrd="0" presId="urn:microsoft.com/office/officeart/2005/8/layout/orgChart1"/>
    <dgm:cxn modelId="{2839412E-E9E4-4779-BEE5-BE56A8FC1BDA}" type="presOf" srcId="{C4CC61D5-15FD-4716-B1D1-A05454610942}" destId="{250EADD5-72B3-4ACB-89F2-E5A6F3F7FD61}" srcOrd="0" destOrd="0" presId="urn:microsoft.com/office/officeart/2005/8/layout/orgChart1"/>
    <dgm:cxn modelId="{B4A9971E-7969-48ED-ABAC-EA5C43130519}" type="presParOf" srcId="{F969069C-0457-4B89-9ED7-3E682FD4B799}" destId="{4F2934CC-7589-4E04-BDBC-317405567B96}" srcOrd="1" destOrd="0" presId="urn:microsoft.com/office/officeart/2005/8/layout/orgChart1"/>
    <dgm:cxn modelId="{29A8A5A7-1621-4D55-B77D-9945E6143B7D}" type="presOf" srcId="{C4CC61D5-15FD-4716-B1D1-A05454610942}" destId="{4F2934CC-7589-4E04-BDBC-317405567B96}" srcOrd="0" destOrd="0" presId="urn:microsoft.com/office/officeart/2005/8/layout/orgChart1"/>
    <dgm:cxn modelId="{5A2F5CAA-3153-4C61-86DB-B2E3853BD8EC}" type="presParOf" srcId="{7D75C9AC-348A-41A3-ABD6-CB6E48D7A82F}" destId="{B927E304-C007-42EC-950D-9704DFA8CAE8}" srcOrd="1" destOrd="3" presId="urn:microsoft.com/office/officeart/2005/8/layout/orgChart1"/>
    <dgm:cxn modelId="{0C2478F8-E0D7-4DB5-9E12-048AF6FA9B0B}" type="presParOf" srcId="{7D75C9AC-348A-41A3-ABD6-CB6E48D7A82F}" destId="{9BE656F7-887D-4074-BDEE-D4CCD9FC0C55}" srcOrd="2" destOrd="3" presId="urn:microsoft.com/office/officeart/2005/8/layout/orgChart1"/>
    <dgm:cxn modelId="{91DDE0B7-0738-46DF-B234-277C3E4584B7}" type="presParOf" srcId="{02F4A4BC-16DE-40C3-841E-B562263372A3}" destId="{81684813-A016-4C9C-9420-28625A5A6009}" srcOrd="2" destOrd="1" presId="urn:microsoft.com/office/officeart/2005/8/layout/orgChart1"/>
    <dgm:cxn modelId="{FD35EF96-F3C5-4113-8568-C13BBFE52AEA}" type="presParOf" srcId="{D89008D0-B70D-405B-A401-AFA7655CB5F6}" destId="{80A2F39F-B35C-475F-8B86-959DF4456E25}" srcOrd="2" destOrd="1" presId="urn:microsoft.com/office/officeart/2005/8/layout/orgChart1"/>
    <dgm:cxn modelId="{082E338D-9992-4F42-878D-31F7DE683852}" type="presOf" srcId="{C7350B9B-192E-43B6-9A75-7D3B1EAD1CB0}" destId="{80A2F39F-B35C-475F-8B86-959DF4456E25}" srcOrd="0" destOrd="0" presId="urn:microsoft.com/office/officeart/2005/8/layout/orgChart1"/>
    <dgm:cxn modelId="{B4FDC32A-3E84-49F3-BFF4-178C4E83F80E}" type="presParOf" srcId="{D89008D0-B70D-405B-A401-AFA7655CB5F6}" destId="{14E361E4-C3FB-4154-A5F4-81251B6C511F}" srcOrd="3" destOrd="1" presId="urn:microsoft.com/office/officeart/2005/8/layout/orgChart1"/>
    <dgm:cxn modelId="{B42CC737-E868-425B-B69E-468C8A77766B}" type="presParOf" srcId="{14E361E4-C3FB-4154-A5F4-81251B6C511F}" destId="{C45D1EAE-E7ED-4DF6-8506-4439DB86FFAC}" srcOrd="0" destOrd="3" presId="urn:microsoft.com/office/officeart/2005/8/layout/orgChart1"/>
    <dgm:cxn modelId="{1794BBF1-A9DC-43DC-A8D2-1D3C38008532}" type="presOf" srcId="{611E7AA2-52DE-490B-AC64-B48A2F55BD86}" destId="{C45D1EAE-E7ED-4DF6-8506-4439DB86FFAC}" srcOrd="0" destOrd="0" presId="urn:microsoft.com/office/officeart/2005/8/layout/orgChart1"/>
    <dgm:cxn modelId="{4978E204-F5DA-4061-B146-9E693C0AC0CE}" type="presParOf" srcId="{C45D1EAE-E7ED-4DF6-8506-4439DB86FFAC}" destId="{3A9C27CF-A0AF-48AC-96D3-2C378D13FA89}" srcOrd="0" destOrd="0" presId="urn:microsoft.com/office/officeart/2005/8/layout/orgChart1"/>
    <dgm:cxn modelId="{4B7D98F6-B467-4A1C-9183-5C86B5530E7D}" type="presOf" srcId="{611E7AA2-52DE-490B-AC64-B48A2F55BD86}" destId="{3A9C27CF-A0AF-48AC-96D3-2C378D13FA89}" srcOrd="0" destOrd="0" presId="urn:microsoft.com/office/officeart/2005/8/layout/orgChart1"/>
    <dgm:cxn modelId="{5BAF2C91-B876-4E29-AE6A-D453AA33995F}" type="presParOf" srcId="{C45D1EAE-E7ED-4DF6-8506-4439DB86FFAC}" destId="{B50D38C3-F7DC-4285-9A74-2359B8CDA183}" srcOrd="1" destOrd="0" presId="urn:microsoft.com/office/officeart/2005/8/layout/orgChart1"/>
    <dgm:cxn modelId="{7786C77F-0236-455B-B974-9BC21A35F0C9}" type="presOf" srcId="{611E7AA2-52DE-490B-AC64-B48A2F55BD86}" destId="{B50D38C3-F7DC-4285-9A74-2359B8CDA183}" srcOrd="0" destOrd="0" presId="urn:microsoft.com/office/officeart/2005/8/layout/orgChart1"/>
    <dgm:cxn modelId="{55C5F334-6CF3-492C-B02C-5E84C594B7BF}" type="presParOf" srcId="{14E361E4-C3FB-4154-A5F4-81251B6C511F}" destId="{D8C4F536-03C4-426E-9591-B9DDF30F3448}" srcOrd="1" destOrd="3" presId="urn:microsoft.com/office/officeart/2005/8/layout/orgChart1"/>
    <dgm:cxn modelId="{0B6EEB18-4EA9-4E35-B215-FD0E2CAC5914}" type="presParOf" srcId="{D8C4F536-03C4-426E-9591-B9DDF30F3448}" destId="{2DD8C279-830D-46AA-8B77-F1096799863D}" srcOrd="0" destOrd="1" presId="urn:microsoft.com/office/officeart/2005/8/layout/orgChart1"/>
    <dgm:cxn modelId="{7EFFF4DD-43D6-4FD6-A11E-8A63EACE75CD}" type="presOf" srcId="{EFF61A1E-B657-480E-927A-A75ED8B57D69}" destId="{2DD8C279-830D-46AA-8B77-F1096799863D}" srcOrd="0" destOrd="0" presId="urn:microsoft.com/office/officeart/2005/8/layout/orgChart1"/>
    <dgm:cxn modelId="{9B9F057C-70B2-49A7-B2F7-C2CE0647882B}" type="presParOf" srcId="{D8C4F536-03C4-426E-9591-B9DDF30F3448}" destId="{E176F56C-D28E-4F1D-8E32-673C16F6D53B}" srcOrd="1" destOrd="1" presId="urn:microsoft.com/office/officeart/2005/8/layout/orgChart1"/>
    <dgm:cxn modelId="{8BB51F9B-EFB8-46CF-9E83-1E074F845643}" type="presParOf" srcId="{E176F56C-D28E-4F1D-8E32-673C16F6D53B}" destId="{023600C1-4F04-4599-83AB-099F7D516799}" srcOrd="0" destOrd="1" presId="urn:microsoft.com/office/officeart/2005/8/layout/orgChart1"/>
    <dgm:cxn modelId="{84944767-832A-4D58-BB61-54D474E0918F}" type="presOf" srcId="{4380CEFC-25A4-4F80-87E2-820CAE26B876}" destId="{023600C1-4F04-4599-83AB-099F7D516799}" srcOrd="0" destOrd="0" presId="urn:microsoft.com/office/officeart/2005/8/layout/orgChart1"/>
    <dgm:cxn modelId="{2099CF67-C8AA-4C06-9E4F-C17BF56477B1}" type="presParOf" srcId="{023600C1-4F04-4599-83AB-099F7D516799}" destId="{DBC3F915-3B1E-48DE-BF48-69E0D631CDC1}" srcOrd="0" destOrd="0" presId="urn:microsoft.com/office/officeart/2005/8/layout/orgChart1"/>
    <dgm:cxn modelId="{0AC1F41A-7EAD-4ACF-8D95-A7C56886442E}" type="presOf" srcId="{4380CEFC-25A4-4F80-87E2-820CAE26B876}" destId="{DBC3F915-3B1E-48DE-BF48-69E0D631CDC1}" srcOrd="0" destOrd="0" presId="urn:microsoft.com/office/officeart/2005/8/layout/orgChart1"/>
    <dgm:cxn modelId="{05DEF19D-3B27-4891-8CC9-1026CAF91D86}" type="presParOf" srcId="{023600C1-4F04-4599-83AB-099F7D516799}" destId="{91CA5750-9DA2-4741-832E-41EE29DB5B78}" srcOrd="1" destOrd="0" presId="urn:microsoft.com/office/officeart/2005/8/layout/orgChart1"/>
    <dgm:cxn modelId="{CF4FE228-0AAF-4509-AE5A-01D20CACB07C}" type="presOf" srcId="{4380CEFC-25A4-4F80-87E2-820CAE26B876}" destId="{91CA5750-9DA2-4741-832E-41EE29DB5B78}" srcOrd="0" destOrd="0" presId="urn:microsoft.com/office/officeart/2005/8/layout/orgChart1"/>
    <dgm:cxn modelId="{FDAAD051-D4C9-4792-8B5B-400D9C8B6EA1}" type="presParOf" srcId="{E176F56C-D28E-4F1D-8E32-673C16F6D53B}" destId="{382D2B7C-3F4F-48CA-AF44-DE6994EFDFDF}" srcOrd="1" destOrd="1" presId="urn:microsoft.com/office/officeart/2005/8/layout/orgChart1"/>
    <dgm:cxn modelId="{97033C7A-F74C-448A-9105-D6E5177C2F4A}" type="presParOf" srcId="{E176F56C-D28E-4F1D-8E32-673C16F6D53B}" destId="{82E1FE2F-F097-4753-A2AA-7A1599ABCE80}" srcOrd="2" destOrd="1" presId="urn:microsoft.com/office/officeart/2005/8/layout/orgChart1"/>
    <dgm:cxn modelId="{180F6FBE-6C92-47BA-8224-D6FBF8F00B12}" type="presParOf" srcId="{D8C4F536-03C4-426E-9591-B9DDF30F3448}" destId="{BB976042-D308-4CBD-BE49-4A8219AF33AE}" srcOrd="2" destOrd="1" presId="urn:microsoft.com/office/officeart/2005/8/layout/orgChart1"/>
    <dgm:cxn modelId="{0480363A-2334-4645-BD5A-36726719EB8F}" type="presOf" srcId="{1D61AB15-537F-4284-B813-7A7575168CD8}" destId="{BB976042-D308-4CBD-BE49-4A8219AF33AE}" srcOrd="0" destOrd="0" presId="urn:microsoft.com/office/officeart/2005/8/layout/orgChart1"/>
    <dgm:cxn modelId="{D150A9C0-E730-429A-917F-13AAFFB80360}" type="presParOf" srcId="{D8C4F536-03C4-426E-9591-B9DDF30F3448}" destId="{A5884BF3-4FCE-4008-9303-73BF3B138C89}" srcOrd="3" destOrd="1" presId="urn:microsoft.com/office/officeart/2005/8/layout/orgChart1"/>
    <dgm:cxn modelId="{632A45D4-565F-42E5-B529-CDA87385968C}" type="presParOf" srcId="{A5884BF3-4FCE-4008-9303-73BF3B138C89}" destId="{2D933FCF-8AF2-452A-85BA-381939B39B01}" srcOrd="0" destOrd="3" presId="urn:microsoft.com/office/officeart/2005/8/layout/orgChart1"/>
    <dgm:cxn modelId="{1511E88D-A099-409A-B18D-FEF38B7837F1}" type="presOf" srcId="{0B63A8FA-021D-4B58-97BA-817A1B3ABF03}" destId="{2D933FCF-8AF2-452A-85BA-381939B39B01}" srcOrd="0" destOrd="0" presId="urn:microsoft.com/office/officeart/2005/8/layout/orgChart1"/>
    <dgm:cxn modelId="{E8C038A1-E7A0-46D4-B1F6-EB890BE6FA88}" type="presParOf" srcId="{2D933FCF-8AF2-452A-85BA-381939B39B01}" destId="{1E3C088C-DCC4-4924-9197-BE866F4FE64D}" srcOrd="0" destOrd="0" presId="urn:microsoft.com/office/officeart/2005/8/layout/orgChart1"/>
    <dgm:cxn modelId="{8293D3FD-76F0-4817-A5A6-DCF439AEF8F2}" type="presOf" srcId="{0B63A8FA-021D-4B58-97BA-817A1B3ABF03}" destId="{1E3C088C-DCC4-4924-9197-BE866F4FE64D}" srcOrd="0" destOrd="0" presId="urn:microsoft.com/office/officeart/2005/8/layout/orgChart1"/>
    <dgm:cxn modelId="{4186E1F8-DD2D-400B-9B36-C3BDF745D349}" type="presParOf" srcId="{2D933FCF-8AF2-452A-85BA-381939B39B01}" destId="{176B5F33-7C56-49C7-9949-F56F1663235C}" srcOrd="1" destOrd="0" presId="urn:microsoft.com/office/officeart/2005/8/layout/orgChart1"/>
    <dgm:cxn modelId="{81631BD2-8CC3-490B-BFC0-86817D6DDF4F}" type="presOf" srcId="{0B63A8FA-021D-4B58-97BA-817A1B3ABF03}" destId="{176B5F33-7C56-49C7-9949-F56F1663235C}" srcOrd="0" destOrd="0" presId="urn:microsoft.com/office/officeart/2005/8/layout/orgChart1"/>
    <dgm:cxn modelId="{CE0255B8-BB50-41E4-A3B1-4B96F6919FC5}" type="presParOf" srcId="{A5884BF3-4FCE-4008-9303-73BF3B138C89}" destId="{7EA593D5-A5BC-41F9-88B4-E1E7A8D0028A}" srcOrd="1" destOrd="3" presId="urn:microsoft.com/office/officeart/2005/8/layout/orgChart1"/>
    <dgm:cxn modelId="{916D3F80-5B14-4D18-BFAC-BFAE140EAE17}" type="presParOf" srcId="{A5884BF3-4FCE-4008-9303-73BF3B138C89}" destId="{C40A8C0C-3A1A-46D8-895A-18E5D5E15365}" srcOrd="2" destOrd="3" presId="urn:microsoft.com/office/officeart/2005/8/layout/orgChart1"/>
    <dgm:cxn modelId="{0F2F30BC-7C94-4A2F-8C84-DD257C6D86B7}" type="presParOf" srcId="{D8C4F536-03C4-426E-9591-B9DDF30F3448}" destId="{C9C8EB37-694C-4B60-BEEB-D13B75CE55FB}" srcOrd="4" destOrd="1" presId="urn:microsoft.com/office/officeart/2005/8/layout/orgChart1"/>
    <dgm:cxn modelId="{EBFDFBBB-6DB2-42BC-92D4-58D2A2ABF832}" type="presOf" srcId="{54EA9C21-1549-44FF-AD20-47368CB7F311}" destId="{C9C8EB37-694C-4B60-BEEB-D13B75CE55FB}" srcOrd="0" destOrd="0" presId="urn:microsoft.com/office/officeart/2005/8/layout/orgChart1"/>
    <dgm:cxn modelId="{85AB0893-3613-479A-AAC1-B72E76FBF887}" type="presParOf" srcId="{D8C4F536-03C4-426E-9591-B9DDF30F3448}" destId="{5902B405-24F7-402A-8EA4-ED332F7A53CE}" srcOrd="5" destOrd="1" presId="urn:microsoft.com/office/officeart/2005/8/layout/orgChart1"/>
    <dgm:cxn modelId="{A6745A61-9548-4B6A-BD0E-7E192906A8CB}" type="presParOf" srcId="{5902B405-24F7-402A-8EA4-ED332F7A53CE}" destId="{621801FB-9C5D-4C70-817B-3F26A98FEEAA}" srcOrd="0" destOrd="5" presId="urn:microsoft.com/office/officeart/2005/8/layout/orgChart1"/>
    <dgm:cxn modelId="{5D7B0C81-E6A5-4367-BC5F-BD5BC708EEAE}" type="presOf" srcId="{4E2F607B-B354-429F-83E9-190D20D624B0}" destId="{621801FB-9C5D-4C70-817B-3F26A98FEEAA}" srcOrd="0" destOrd="0" presId="urn:microsoft.com/office/officeart/2005/8/layout/orgChart1"/>
    <dgm:cxn modelId="{17907189-B98D-4C0C-B0EF-CC99CD6BE497}" type="presParOf" srcId="{621801FB-9C5D-4C70-817B-3F26A98FEEAA}" destId="{E439715B-A678-40F5-B827-1C5432C0EF20}" srcOrd="0" destOrd="0" presId="urn:microsoft.com/office/officeart/2005/8/layout/orgChart1"/>
    <dgm:cxn modelId="{FD5554EE-C4B8-4BA2-867C-E6AFF5D93CEE}" type="presOf" srcId="{4E2F607B-B354-429F-83E9-190D20D624B0}" destId="{E439715B-A678-40F5-B827-1C5432C0EF20}" srcOrd="0" destOrd="0" presId="urn:microsoft.com/office/officeart/2005/8/layout/orgChart1"/>
    <dgm:cxn modelId="{60C4C0AB-070D-4A8A-A332-2CAF6B11C0C9}" type="presParOf" srcId="{621801FB-9C5D-4C70-817B-3F26A98FEEAA}" destId="{EDC3F7D9-216B-4648-80D0-2995C0ABA1E1}" srcOrd="1" destOrd="0" presId="urn:microsoft.com/office/officeart/2005/8/layout/orgChart1"/>
    <dgm:cxn modelId="{BE77C9E5-D042-4EEC-BB1D-BA89BDD5F6F1}" type="presOf" srcId="{4E2F607B-B354-429F-83E9-190D20D624B0}" destId="{EDC3F7D9-216B-4648-80D0-2995C0ABA1E1}" srcOrd="0" destOrd="0" presId="urn:microsoft.com/office/officeart/2005/8/layout/orgChart1"/>
    <dgm:cxn modelId="{1A1A6492-B394-4BEF-9871-1D1EF4CA9034}" type="presParOf" srcId="{5902B405-24F7-402A-8EA4-ED332F7A53CE}" destId="{F06BF28D-BB52-4315-8897-FF27FF72E2B0}" srcOrd="1" destOrd="5" presId="urn:microsoft.com/office/officeart/2005/8/layout/orgChart1"/>
    <dgm:cxn modelId="{B24A13BF-5AE1-4E8F-8150-CD93487B6720}" type="presParOf" srcId="{5902B405-24F7-402A-8EA4-ED332F7A53CE}" destId="{0A5F8563-E701-47AE-8C61-EFA96CEBD2A3}" srcOrd="2" destOrd="5" presId="urn:microsoft.com/office/officeart/2005/8/layout/orgChart1"/>
    <dgm:cxn modelId="{58CDE869-0E37-48E9-ABB3-D6FF67FEF197}" type="presParOf" srcId="{14E361E4-C3FB-4154-A5F4-81251B6C511F}" destId="{CB3EDC49-5A43-4BBB-9E95-5AF65405B9FB}" srcOrd="2" destOrd="3" presId="urn:microsoft.com/office/officeart/2005/8/layout/orgChart1"/>
    <dgm:cxn modelId="{24F47EE5-FD76-4B91-A9C8-164C09928795}" type="presParOf" srcId="{A4B4D655-644A-40C8-ACEC-1C828C52BCC4}" destId="{33514FF1-FA1C-4440-BACE-C20130E6BB5F}" srcOrd="2" destOrd="0" presId="urn:microsoft.com/office/officeart/2005/8/layout/orgChart1"/>
  </dgm:cxnLst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FCECF6A-A12D-4414-91AC-76986A04D187}" type="doc">
      <dgm:prSet loTypeId="urn:microsoft.com/office/officeart/2005/8/layout/orgChart1" qsTypeId="urn:microsoft.com/office/officeart/2005/8/quickstyle/simple1" csTypeId="urn:microsoft.com/office/officeart/2005/8/colors/accent1_2"/>
      <dgm:spPr/>
    </dgm:pt>
    <dgm:pt modelId="{B7DEE83F-D98F-48AC-8076-2339F1005A8B}">
      <dgm:prSet phldr="0" custT="1"/>
      <dgm:spPr/>
      <dgm:t>
        <a:bodyPr vert="horz" wrap="square" lIns="0" tIns="0" rIns="0" bIns="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Termite management</a:t>
          </a:r>
          <a:r>
            <a:rPr lang="zh-CN" altLang="en-US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白蚁防治</a:t>
          </a:r>
          <a:r>
            <a:rPr lang="en-US" altLang="zh-CN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/>
          </a:r>
          <a:endParaRPr lang="en-US" altLang="zh-CN" sz="1000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gm:t>
    </dgm:pt>
    <dgm:pt modelId="{E1EA00AA-6B97-4E35-93B6-5EE271D12A3F}" cxnId="{2874A880-EFFC-46B1-886A-1F5CD85119E2}" type="parTrans">
      <dgm:prSet/>
      <dgm:spPr/>
    </dgm:pt>
    <dgm:pt modelId="{36F202B7-C179-4D1B-B0B2-820C40AE53E0}" cxnId="{2874A880-EFFC-46B1-886A-1F5CD85119E2}" type="sibTrans">
      <dgm:prSet/>
      <dgm:spPr/>
    </dgm:pt>
    <dgm:pt modelId="{120486F2-451F-4B11-8A21-5C4AF1FFA74B}">
      <dgm:prSet phldr="0" custT="1"/>
      <dgm:spPr/>
      <dgm:t>
        <a:bodyPr vert="horz" wrap="square" lIns="0" tIns="0" rIns="0" bIns="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000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Conventional</a:t>
          </a:r>
          <a:endParaRPr lang="en-US" altLang="zh-CN" sz="1000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000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常规</a:t>
          </a:r>
          <a:r>
            <a:rPr lang="en-US" altLang="zh-CN" sz="1000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 </a:t>
          </a:r>
          <a:r>
            <a:rPr lang="en-US" altLang="zh-CN" sz="1000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/>
          </a:r>
          <a:endParaRPr lang="en-US" altLang="zh-CN" sz="1000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gm:t>
    </dgm:pt>
    <dgm:pt modelId="{4F30909E-DEF8-43DC-ABA7-54F0B3F331D3}" cxnId="{C5B42101-408B-4163-9416-B9387E1E107F}" type="parTrans">
      <dgm:prSet/>
      <dgm:spPr/>
    </dgm:pt>
    <dgm:pt modelId="{B5D9321A-B2BA-4F16-9B79-39230ED577F2}" cxnId="{C5B42101-408B-4163-9416-B9387E1E107F}" type="sibTrans">
      <dgm:prSet/>
      <dgm:spPr/>
    </dgm:pt>
    <dgm:pt modelId="{DB4424D8-09B0-4C74-8570-2AAF4002F61E}">
      <dgm:prSet/>
      <dgm:spPr/>
      <dgm:t>
        <a:bodyPr vert="horz" wrap="square" lIns="0" tIns="0" rIns="0" bIns="0" anchor="ctr"/>
        <a:p>
          <a:pPr algn="ctr" eaLnBrk="0" hangingPunct="0"/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Repellent 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/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Termiticide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/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驱白蚁剂</a:t>
          </a: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/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gm:t>
    </dgm:pt>
    <dgm:pt modelId="{EA10D238-4C6B-4E94-A04C-FB9DF5658ECF}" cxnId="{3D639CA7-CD14-47B2-87CE-EC44758D55C2}" type="parTrans">
      <dgm:prSet/>
      <dgm:spPr/>
    </dgm:pt>
    <dgm:pt modelId="{F4548E69-18C1-4F00-B9C6-D9DA4DE5D98B}" cxnId="{3D639CA7-CD14-47B2-87CE-EC44758D55C2}" type="sibTrans">
      <dgm:prSet/>
      <dgm:spPr/>
    </dgm:pt>
    <dgm:pt modelId="{398626E5-258B-4B37-8E89-1A29D0DAA840}">
      <dgm:prSet phldr="0" custT="0"/>
      <dgm:spPr/>
      <dgm:t>
        <a:bodyPr vert="horz" wrap="square" lIns="0" tIns="0" rIns="0" bIns="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Non-repellent </a:t>
          </a:r>
          <a:endParaRPr lang="en-US" altLang="zh-CN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Termiticide</a:t>
          </a:r>
          <a:endParaRPr lang="en-US" altLang="zh-CN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非驱避性</a:t>
          </a:r>
          <a:endParaRPr lang="zh-CN" altLang="en-US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白蚁剂</a:t>
          </a:r>
          <a:r>
            <a:rPr lang="zh-CN" altLang="en-US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/>
          </a:r>
          <a:endParaRPr lang="zh-CN" altLang="en-US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gm:t>
    </dgm:pt>
    <dgm:pt modelId="{B630E049-24EF-451F-87D4-7DFC3A0AC95A}" cxnId="{8D4876A1-31F1-47F2-9931-319C49C22A13}" type="parTrans">
      <dgm:prSet/>
      <dgm:spPr/>
    </dgm:pt>
    <dgm:pt modelId="{ECFB3C16-5B69-41CD-AB21-5B5A2AD43237}" cxnId="{8D4876A1-31F1-47F2-9931-319C49C22A13}" type="sibTrans">
      <dgm:prSet/>
      <dgm:spPr/>
    </dgm:pt>
    <dgm:pt modelId="{872DF0D4-4597-4A70-93B7-E8326F652BDB}">
      <dgm:prSet phldr="0" custT="1"/>
      <dgm:spPr/>
      <dgm:t>
        <a:bodyPr vert="horz" wrap="square" lIns="0" tIns="0" rIns="0" bIns="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Non-conventional</a:t>
          </a:r>
          <a:endParaRPr lang="en-US" altLang="zh-CN" sz="1000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非常规</a:t>
          </a:r>
          <a:r>
            <a:rPr lang="en-US" altLang="zh-CN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/>
          </a:r>
          <a:endParaRPr lang="en-US" altLang="zh-CN" sz="1000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gm:t>
    </dgm:pt>
    <dgm:pt modelId="{B076D1FC-94FC-4579-B233-5CAF14E719F0}" cxnId="{DE461EAC-618C-4333-ADC0-49E6FEBD6788}" type="parTrans">
      <dgm:prSet/>
      <dgm:spPr/>
    </dgm:pt>
    <dgm:pt modelId="{86C63781-AB39-45F6-900C-15029479B1C6}" cxnId="{DE461EAC-618C-4333-ADC0-49E6FEBD6788}" type="sibTrans">
      <dgm:prSet/>
      <dgm:spPr/>
    </dgm:pt>
    <dgm:pt modelId="{990C83F4-E846-4618-810F-C4F8E80A9CA0}">
      <dgm:prSet/>
      <dgm:spPr/>
      <dgm:t>
        <a:bodyPr vert="horz" wrap="square" lIns="0" tIns="0" rIns="0" bIns="0" anchor="ctr"/>
        <a:p>
          <a:pPr algn="ctr" eaLnBrk="0" hangingPunct="0"/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Biological 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/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Control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/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生物控制</a:t>
          </a: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/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gm:t>
    </dgm:pt>
    <dgm:pt modelId="{83EDD234-3692-43E4-A766-0FA1A41F0F9E}" cxnId="{6C140B6C-22A6-41F9-B989-446DF37C2BA6}" type="parTrans">
      <dgm:prSet/>
      <dgm:spPr/>
    </dgm:pt>
    <dgm:pt modelId="{39AA89B5-FC6C-4EEA-9055-D558CFE13FBA}" cxnId="{6C140B6C-22A6-41F9-B989-446DF37C2BA6}" type="sibTrans">
      <dgm:prSet/>
      <dgm:spPr/>
    </dgm:pt>
    <dgm:pt modelId="{1561046A-B246-4DD1-9AC8-D7C185396456}">
      <dgm:prSet/>
      <dgm:spPr/>
      <dgm:t>
        <a:bodyPr vert="horz" wrap="square" lIns="0" tIns="0" rIns="0" bIns="0" anchor="ctr"/>
        <a:p>
          <a:pPr algn="ctr" eaLnBrk="0" hangingPunct="0"/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Physical 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/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Control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/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物理控制</a:t>
          </a: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/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gm:t>
    </dgm:pt>
    <dgm:pt modelId="{DC0B409C-B99E-4228-84B0-2F497E256D95}" cxnId="{930E7B34-99CC-4504-B08A-D5987676B5CD}" type="parTrans">
      <dgm:prSet/>
      <dgm:spPr/>
    </dgm:pt>
    <dgm:pt modelId="{6B53EE81-115C-4857-A256-B75CBD91EAB6}" cxnId="{930E7B34-99CC-4504-B08A-D5987676B5CD}" type="sibTrans">
      <dgm:prSet/>
      <dgm:spPr/>
    </dgm:pt>
    <dgm:pt modelId="{8FB4947D-A27E-4B12-BACA-617449A80F84}">
      <dgm:prSet/>
      <dgm:spPr/>
      <dgm:t>
        <a:bodyPr vert="horz" wrap="square" lIns="0" tIns="0" rIns="0" bIns="0" anchor="ctr"/>
        <a:p>
          <a:pPr algn="ctr" eaLnBrk="0" hangingPunct="0"/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Baiting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/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诱饵</a:t>
          </a:r>
          <a:endParaRPr lang="zh-CN" altLang="en-US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gm:t>
    </dgm:pt>
    <dgm:pt modelId="{3BAF463F-94AB-42BD-9A84-4F5F84B695E3}" cxnId="{DD755659-E600-40FF-9EF0-9B6AAD4A0478}" type="parTrans">
      <dgm:prSet/>
      <dgm:spPr/>
    </dgm:pt>
    <dgm:pt modelId="{89433BD6-ADA3-4997-9C0D-6F60C866DCB1}" cxnId="{DD755659-E600-40FF-9EF0-9B6AAD4A0478}" type="sibTrans">
      <dgm:prSet/>
      <dgm:spPr/>
    </dgm:pt>
    <dgm:pt modelId="{6D6BFF30-8FA1-43D7-A048-6446A189F9F7}" type="pres">
      <dgm:prSet presAssocID="{5FCECF6A-A12D-4414-91AC-76986A04D18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E64C9B5-9003-40CF-B510-6294AE6FAC85}" type="pres">
      <dgm:prSet presAssocID="{B7DEE83F-D98F-48AC-8076-2339F1005A8B}" presName="hierRoot1" presStyleCnt="0">
        <dgm:presLayoutVars>
          <dgm:hierBranch/>
        </dgm:presLayoutVars>
      </dgm:prSet>
      <dgm:spPr/>
    </dgm:pt>
    <dgm:pt modelId="{12356FE8-9598-4B83-B03F-34A9F55BE04D}" type="pres">
      <dgm:prSet presAssocID="{B7DEE83F-D98F-48AC-8076-2339F1005A8B}" presName="rootComposite1" presStyleCnt="0"/>
      <dgm:spPr/>
    </dgm:pt>
    <dgm:pt modelId="{D71DD76A-6B8D-4C10-9C51-7EC5DBADABAA}" type="pres">
      <dgm:prSet presAssocID="{B7DEE83F-D98F-48AC-8076-2339F1005A8B}" presName="rootText1" presStyleLbl="node0" presStyleIdx="0" presStyleCnt="1">
        <dgm:presLayoutVars>
          <dgm:chPref val="3"/>
        </dgm:presLayoutVars>
      </dgm:prSet>
      <dgm:spPr/>
    </dgm:pt>
    <dgm:pt modelId="{0526FA03-2F3A-4B63-A0A9-C05135A83E2F}" type="pres">
      <dgm:prSet presAssocID="{B7DEE83F-D98F-48AC-8076-2339F1005A8B}" presName="rootConnector1" presStyleCnt="0"/>
      <dgm:spPr/>
    </dgm:pt>
    <dgm:pt modelId="{8E02DACB-7838-48E2-B7B9-E2A23D3F9ADD}" type="pres">
      <dgm:prSet presAssocID="{B7DEE83F-D98F-48AC-8076-2339F1005A8B}" presName="hierChild2" presStyleCnt="0"/>
      <dgm:spPr/>
    </dgm:pt>
    <dgm:pt modelId="{B95EC75B-C0E8-4B2C-AA51-70D4BA6D95BD}" type="pres">
      <dgm:prSet presAssocID="{4F30909E-DEF8-43DC-ABA7-54F0B3F331D3}" presName="Name35" presStyleLbl="parChTrans1D2" presStyleIdx="0" presStyleCnt="2"/>
      <dgm:spPr/>
    </dgm:pt>
    <dgm:pt modelId="{920AA4EE-9508-43B8-A93A-E13C7691E90F}" type="pres">
      <dgm:prSet presAssocID="{120486F2-451F-4B11-8A21-5C4AF1FFA74B}" presName="hierRoot2" presStyleCnt="0">
        <dgm:presLayoutVars>
          <dgm:hierBranch/>
        </dgm:presLayoutVars>
      </dgm:prSet>
      <dgm:spPr/>
    </dgm:pt>
    <dgm:pt modelId="{2200965D-0D52-4F76-A516-CDBEF3FFAF94}" type="pres">
      <dgm:prSet presAssocID="{120486F2-451F-4B11-8A21-5C4AF1FFA74B}" presName="rootComposite" presStyleCnt="0"/>
      <dgm:spPr/>
    </dgm:pt>
    <dgm:pt modelId="{0366EB9A-DF76-413D-9992-7C3BA40D6898}" type="pres">
      <dgm:prSet presAssocID="{120486F2-451F-4B11-8A21-5C4AF1FFA74B}" presName="rootText" presStyleLbl="node2" presStyleIdx="0" presStyleCnt="2">
        <dgm:presLayoutVars>
          <dgm:chPref val="3"/>
        </dgm:presLayoutVars>
      </dgm:prSet>
      <dgm:spPr/>
    </dgm:pt>
    <dgm:pt modelId="{586C6D0F-05B7-4E9B-9F58-D8B7F0BD37AA}" type="pres">
      <dgm:prSet presAssocID="{120486F2-451F-4B11-8A21-5C4AF1FFA74B}" presName="rootConnector" presStyleCnt="0"/>
      <dgm:spPr/>
    </dgm:pt>
    <dgm:pt modelId="{F905FE1E-22A9-48C9-986F-E517C8B47036}" type="pres">
      <dgm:prSet presAssocID="{120486F2-451F-4B11-8A21-5C4AF1FFA74B}" presName="hierChild4" presStyleCnt="0"/>
      <dgm:spPr/>
    </dgm:pt>
    <dgm:pt modelId="{06D2E17C-3161-4C52-B549-5175176B57B1}" type="pres">
      <dgm:prSet presAssocID="{EA10D238-4C6B-4E94-A04C-FB9DF5658ECF}" presName="Name35" presStyleLbl="parChTrans1D3" presStyleIdx="0" presStyleCnt="5"/>
      <dgm:spPr/>
    </dgm:pt>
    <dgm:pt modelId="{B8D7B943-D81A-40BD-86D5-BAB5F8D4330D}" type="pres">
      <dgm:prSet presAssocID="{DB4424D8-09B0-4C74-8570-2AAF4002F61E}" presName="hierRoot2" presStyleCnt="0">
        <dgm:presLayoutVars>
          <dgm:hierBranch val="r"/>
        </dgm:presLayoutVars>
      </dgm:prSet>
      <dgm:spPr/>
    </dgm:pt>
    <dgm:pt modelId="{6340E282-2D61-4489-8A16-EABF04D069F4}" type="pres">
      <dgm:prSet presAssocID="{DB4424D8-09B0-4C74-8570-2AAF4002F61E}" presName="rootComposite" presStyleCnt="0"/>
      <dgm:spPr/>
    </dgm:pt>
    <dgm:pt modelId="{F3AE135F-A195-48C6-B9CD-F7682A31865C}" type="pres">
      <dgm:prSet presAssocID="{DB4424D8-09B0-4C74-8570-2AAF4002F61E}" presName="rootText" presStyleLbl="node3" presStyleIdx="0" presStyleCnt="5">
        <dgm:presLayoutVars>
          <dgm:chPref val="3"/>
        </dgm:presLayoutVars>
      </dgm:prSet>
      <dgm:spPr/>
    </dgm:pt>
    <dgm:pt modelId="{883E679D-1126-4325-ADA8-84690959826A}" type="pres">
      <dgm:prSet presAssocID="{DB4424D8-09B0-4C74-8570-2AAF4002F61E}" presName="rootConnector" presStyleCnt="0"/>
      <dgm:spPr/>
    </dgm:pt>
    <dgm:pt modelId="{A6E8379A-1C53-4DE6-9A00-D33C96F28FEA}" type="pres">
      <dgm:prSet presAssocID="{DB4424D8-09B0-4C74-8570-2AAF4002F61E}" presName="hierChild4" presStyleCnt="0"/>
      <dgm:spPr/>
    </dgm:pt>
    <dgm:pt modelId="{0F3D2FC0-5519-462A-9B29-EBD91DAD03C8}" type="pres">
      <dgm:prSet presAssocID="{DB4424D8-09B0-4C74-8570-2AAF4002F61E}" presName="hierChild5" presStyleCnt="0"/>
      <dgm:spPr/>
    </dgm:pt>
    <dgm:pt modelId="{F728B129-5910-4944-8647-57344C3D43B4}" type="pres">
      <dgm:prSet presAssocID="{B630E049-24EF-451F-87D4-7DFC3A0AC95A}" presName="Name35" presStyleLbl="parChTrans1D3" presStyleIdx="1" presStyleCnt="5"/>
      <dgm:spPr/>
    </dgm:pt>
    <dgm:pt modelId="{A7BA2376-2BDE-4173-BFCE-D8876BEF4B49}" type="pres">
      <dgm:prSet presAssocID="{398626E5-258B-4B37-8E89-1A29D0DAA840}" presName="hierRoot2" presStyleCnt="0">
        <dgm:presLayoutVars>
          <dgm:hierBranch val="r"/>
        </dgm:presLayoutVars>
      </dgm:prSet>
      <dgm:spPr/>
    </dgm:pt>
    <dgm:pt modelId="{4245F1FC-008F-48A6-964B-9A7A04A1A91F}" type="pres">
      <dgm:prSet presAssocID="{398626E5-258B-4B37-8E89-1A29D0DAA840}" presName="rootComposite" presStyleCnt="0"/>
      <dgm:spPr/>
    </dgm:pt>
    <dgm:pt modelId="{31701E3A-AD47-4EA3-9D97-86E9CBBCAF3A}" type="pres">
      <dgm:prSet presAssocID="{398626E5-258B-4B37-8E89-1A29D0DAA840}" presName="rootText" presStyleLbl="node3" presStyleIdx="1" presStyleCnt="5">
        <dgm:presLayoutVars>
          <dgm:chPref val="3"/>
        </dgm:presLayoutVars>
      </dgm:prSet>
      <dgm:spPr/>
    </dgm:pt>
    <dgm:pt modelId="{04302D74-42EE-4FB4-9214-D5DD9047B49F}" type="pres">
      <dgm:prSet presAssocID="{398626E5-258B-4B37-8E89-1A29D0DAA840}" presName="rootConnector" presStyleCnt="0"/>
      <dgm:spPr/>
    </dgm:pt>
    <dgm:pt modelId="{9FDE1648-446E-43F5-9603-FE8F06D2B0E2}" type="pres">
      <dgm:prSet presAssocID="{398626E5-258B-4B37-8E89-1A29D0DAA840}" presName="hierChild4" presStyleCnt="0"/>
      <dgm:spPr/>
    </dgm:pt>
    <dgm:pt modelId="{EE1A6769-CEEE-4C81-9C5E-D82DAB911E3B}" type="pres">
      <dgm:prSet presAssocID="{398626E5-258B-4B37-8E89-1A29D0DAA840}" presName="hierChild5" presStyleCnt="0"/>
      <dgm:spPr/>
    </dgm:pt>
    <dgm:pt modelId="{5D20DAF2-CA42-422C-9EAD-A5BEC763B078}" type="pres">
      <dgm:prSet presAssocID="{120486F2-451F-4B11-8A21-5C4AF1FFA74B}" presName="hierChild5" presStyleCnt="0"/>
      <dgm:spPr/>
    </dgm:pt>
    <dgm:pt modelId="{7B321091-E033-4726-8CB4-4883037336C9}" type="pres">
      <dgm:prSet presAssocID="{B076D1FC-94FC-4579-B233-5CAF14E719F0}" presName="Name35" presStyleLbl="parChTrans1D2" presStyleIdx="1" presStyleCnt="2"/>
      <dgm:spPr/>
    </dgm:pt>
    <dgm:pt modelId="{E82C84A5-F3AC-4948-AB9B-2284C32A3592}" type="pres">
      <dgm:prSet presAssocID="{872DF0D4-4597-4A70-93B7-E8326F652BDB}" presName="hierRoot2" presStyleCnt="0">
        <dgm:presLayoutVars>
          <dgm:hierBranch/>
        </dgm:presLayoutVars>
      </dgm:prSet>
      <dgm:spPr/>
    </dgm:pt>
    <dgm:pt modelId="{306FB3D8-45A3-44FB-B8D8-827711D36332}" type="pres">
      <dgm:prSet presAssocID="{872DF0D4-4597-4A70-93B7-E8326F652BDB}" presName="rootComposite" presStyleCnt="0"/>
      <dgm:spPr/>
    </dgm:pt>
    <dgm:pt modelId="{04732A39-A5EE-4874-AB99-C4275CEAD8F6}" type="pres">
      <dgm:prSet presAssocID="{872DF0D4-4597-4A70-93B7-E8326F652BDB}" presName="rootText" presStyleLbl="node2" presStyleIdx="1" presStyleCnt="2">
        <dgm:presLayoutVars>
          <dgm:chPref val="3"/>
        </dgm:presLayoutVars>
      </dgm:prSet>
      <dgm:spPr/>
    </dgm:pt>
    <dgm:pt modelId="{3D8843E5-95B5-461B-AB8E-7A2CF0747E56}" type="pres">
      <dgm:prSet presAssocID="{872DF0D4-4597-4A70-93B7-E8326F652BDB}" presName="rootConnector" presStyleCnt="0"/>
      <dgm:spPr/>
    </dgm:pt>
    <dgm:pt modelId="{2C5D2EBF-E3D4-44B0-96CE-C0FCF87A35D3}" type="pres">
      <dgm:prSet presAssocID="{872DF0D4-4597-4A70-93B7-E8326F652BDB}" presName="hierChild4" presStyleCnt="0"/>
      <dgm:spPr/>
    </dgm:pt>
    <dgm:pt modelId="{4D87812C-B211-4E60-A153-F97ADF3EBC6F}" type="pres">
      <dgm:prSet presAssocID="{83EDD234-3692-43E4-A766-0FA1A41F0F9E}" presName="Name35" presStyleLbl="parChTrans1D3" presStyleIdx="2" presStyleCnt="5"/>
      <dgm:spPr/>
    </dgm:pt>
    <dgm:pt modelId="{448BCC45-9F5C-46AD-AFDA-C05BBD40E496}" type="pres">
      <dgm:prSet presAssocID="{990C83F4-E846-4618-810F-C4F8E80A9CA0}" presName="hierRoot2" presStyleCnt="0">
        <dgm:presLayoutVars>
          <dgm:hierBranch val="r"/>
        </dgm:presLayoutVars>
      </dgm:prSet>
      <dgm:spPr/>
    </dgm:pt>
    <dgm:pt modelId="{2B9481C8-8E66-4A0B-9A34-762E23879820}" type="pres">
      <dgm:prSet presAssocID="{990C83F4-E846-4618-810F-C4F8E80A9CA0}" presName="rootComposite" presStyleCnt="0"/>
      <dgm:spPr/>
    </dgm:pt>
    <dgm:pt modelId="{F405EE13-148E-4765-9D9A-08FC130DF5BA}" type="pres">
      <dgm:prSet presAssocID="{990C83F4-E846-4618-810F-C4F8E80A9CA0}" presName="rootText" presStyleLbl="node3" presStyleIdx="2" presStyleCnt="5">
        <dgm:presLayoutVars>
          <dgm:chPref val="3"/>
        </dgm:presLayoutVars>
      </dgm:prSet>
      <dgm:spPr/>
    </dgm:pt>
    <dgm:pt modelId="{1BCF603C-D017-41D2-9714-D39BA245C8E6}" type="pres">
      <dgm:prSet presAssocID="{990C83F4-E846-4618-810F-C4F8E80A9CA0}" presName="rootConnector" presStyleCnt="0"/>
      <dgm:spPr/>
    </dgm:pt>
    <dgm:pt modelId="{6C907105-AE27-4133-8A5A-C30FB1DF92AB}" type="pres">
      <dgm:prSet presAssocID="{990C83F4-E846-4618-810F-C4F8E80A9CA0}" presName="hierChild4" presStyleCnt="0"/>
      <dgm:spPr/>
    </dgm:pt>
    <dgm:pt modelId="{0FDEEACB-9A2C-48F1-82A4-8EB8F59D49B2}" type="pres">
      <dgm:prSet presAssocID="{990C83F4-E846-4618-810F-C4F8E80A9CA0}" presName="hierChild5" presStyleCnt="0"/>
      <dgm:spPr/>
    </dgm:pt>
    <dgm:pt modelId="{27D4A547-59B8-47E9-B8CB-81FDD57263F5}" type="pres">
      <dgm:prSet presAssocID="{DC0B409C-B99E-4228-84B0-2F497E256D95}" presName="Name35" presStyleLbl="parChTrans1D3" presStyleIdx="3" presStyleCnt="5"/>
      <dgm:spPr/>
    </dgm:pt>
    <dgm:pt modelId="{76CF51B9-0324-48F7-81AB-BF93539F73E0}" type="pres">
      <dgm:prSet presAssocID="{1561046A-B246-4DD1-9AC8-D7C185396456}" presName="hierRoot2" presStyleCnt="0">
        <dgm:presLayoutVars>
          <dgm:hierBranch val="r"/>
        </dgm:presLayoutVars>
      </dgm:prSet>
      <dgm:spPr/>
    </dgm:pt>
    <dgm:pt modelId="{CAFEC54C-7EC8-4898-8E78-EFA0E47EC05A}" type="pres">
      <dgm:prSet presAssocID="{1561046A-B246-4DD1-9AC8-D7C185396456}" presName="rootComposite" presStyleCnt="0"/>
      <dgm:spPr/>
    </dgm:pt>
    <dgm:pt modelId="{ED9A3C5F-377D-45DD-800B-B7521356C92F}" type="pres">
      <dgm:prSet presAssocID="{1561046A-B246-4DD1-9AC8-D7C185396456}" presName="rootText" presStyleLbl="node3" presStyleIdx="3" presStyleCnt="5">
        <dgm:presLayoutVars>
          <dgm:chPref val="3"/>
        </dgm:presLayoutVars>
      </dgm:prSet>
      <dgm:spPr/>
    </dgm:pt>
    <dgm:pt modelId="{60988B54-BDDC-46E3-AAFF-D4F68594910D}" type="pres">
      <dgm:prSet presAssocID="{1561046A-B246-4DD1-9AC8-D7C185396456}" presName="rootConnector" presStyleCnt="0"/>
      <dgm:spPr/>
    </dgm:pt>
    <dgm:pt modelId="{BF371C0C-A750-4A30-91F7-8D5B62A02D7D}" type="pres">
      <dgm:prSet presAssocID="{1561046A-B246-4DD1-9AC8-D7C185396456}" presName="hierChild4" presStyleCnt="0"/>
      <dgm:spPr/>
    </dgm:pt>
    <dgm:pt modelId="{17C58A9A-B762-4CB7-8164-FAFA309AB1A4}" type="pres">
      <dgm:prSet presAssocID="{1561046A-B246-4DD1-9AC8-D7C185396456}" presName="hierChild5" presStyleCnt="0"/>
      <dgm:spPr/>
    </dgm:pt>
    <dgm:pt modelId="{4A02A7B1-3689-4F29-A925-4F1858373F9F}" type="pres">
      <dgm:prSet presAssocID="{3BAF463F-94AB-42BD-9A84-4F5F84B695E3}" presName="Name35" presStyleLbl="parChTrans1D3" presStyleIdx="4" presStyleCnt="5"/>
      <dgm:spPr/>
    </dgm:pt>
    <dgm:pt modelId="{799AB7B3-DBCA-4DF4-A926-F06E3D040F24}" type="pres">
      <dgm:prSet presAssocID="{8FB4947D-A27E-4B12-BACA-617449A80F84}" presName="hierRoot2" presStyleCnt="0">
        <dgm:presLayoutVars>
          <dgm:hierBranch val="r"/>
        </dgm:presLayoutVars>
      </dgm:prSet>
      <dgm:spPr/>
    </dgm:pt>
    <dgm:pt modelId="{3EEE985B-3B14-461B-B231-E9A2A188EBAE}" type="pres">
      <dgm:prSet presAssocID="{8FB4947D-A27E-4B12-BACA-617449A80F84}" presName="rootComposite" presStyleCnt="0"/>
      <dgm:spPr/>
    </dgm:pt>
    <dgm:pt modelId="{6C8544F0-17EC-472C-9561-8573205F7443}" type="pres">
      <dgm:prSet presAssocID="{8FB4947D-A27E-4B12-BACA-617449A80F84}" presName="rootText" presStyleLbl="node3" presStyleIdx="4" presStyleCnt="5">
        <dgm:presLayoutVars>
          <dgm:chPref val="3"/>
        </dgm:presLayoutVars>
      </dgm:prSet>
      <dgm:spPr/>
    </dgm:pt>
    <dgm:pt modelId="{C1EC04CB-8D5A-4156-A2B7-7A4740F3CA35}" type="pres">
      <dgm:prSet presAssocID="{8FB4947D-A27E-4B12-BACA-617449A80F84}" presName="rootConnector" presStyleCnt="0"/>
      <dgm:spPr/>
    </dgm:pt>
    <dgm:pt modelId="{37A6DE4C-5676-41CC-BED4-96FBFFE39FE1}" type="pres">
      <dgm:prSet presAssocID="{8FB4947D-A27E-4B12-BACA-617449A80F84}" presName="hierChild4" presStyleCnt="0"/>
      <dgm:spPr/>
    </dgm:pt>
    <dgm:pt modelId="{249E584E-6086-43D8-B478-2A96BADA4EB7}" type="pres">
      <dgm:prSet presAssocID="{8FB4947D-A27E-4B12-BACA-617449A80F84}" presName="hierChild5" presStyleCnt="0"/>
      <dgm:spPr/>
    </dgm:pt>
    <dgm:pt modelId="{5BA86AB5-5BD8-4F72-B4B8-0312F07EE87D}" type="pres">
      <dgm:prSet presAssocID="{872DF0D4-4597-4A70-93B7-E8326F652BDB}" presName="hierChild5" presStyleCnt="0"/>
      <dgm:spPr/>
    </dgm:pt>
    <dgm:pt modelId="{A9D74F49-AAA1-4826-882F-4F4916808BD1}" type="pres">
      <dgm:prSet presAssocID="{B7DEE83F-D98F-48AC-8076-2339F1005A8B}" presName="hierChild3" presStyleCnt="0"/>
      <dgm:spPr/>
    </dgm:pt>
  </dgm:ptLst>
  <dgm:cxnLst>
    <dgm:cxn modelId="{2874A880-EFFC-46B1-886A-1F5CD85119E2}" srcId="{5FCECF6A-A12D-4414-91AC-76986A04D187}" destId="{B7DEE83F-D98F-48AC-8076-2339F1005A8B}" srcOrd="0" destOrd="0" parTransId="{E1EA00AA-6B97-4E35-93B6-5EE271D12A3F}" sibTransId="{36F202B7-C179-4D1B-B0B2-820C40AE53E0}"/>
    <dgm:cxn modelId="{C5B42101-408B-4163-9416-B9387E1E107F}" srcId="{B7DEE83F-D98F-48AC-8076-2339F1005A8B}" destId="{120486F2-451F-4B11-8A21-5C4AF1FFA74B}" srcOrd="0" destOrd="0" parTransId="{4F30909E-DEF8-43DC-ABA7-54F0B3F331D3}" sibTransId="{B5D9321A-B2BA-4F16-9B79-39230ED577F2}"/>
    <dgm:cxn modelId="{3D639CA7-CD14-47B2-87CE-EC44758D55C2}" srcId="{120486F2-451F-4B11-8A21-5C4AF1FFA74B}" destId="{DB4424D8-09B0-4C74-8570-2AAF4002F61E}" srcOrd="0" destOrd="0" parTransId="{EA10D238-4C6B-4E94-A04C-FB9DF5658ECF}" sibTransId="{F4548E69-18C1-4F00-B9C6-D9DA4DE5D98B}"/>
    <dgm:cxn modelId="{8D4876A1-31F1-47F2-9931-319C49C22A13}" srcId="{120486F2-451F-4B11-8A21-5C4AF1FFA74B}" destId="{398626E5-258B-4B37-8E89-1A29D0DAA840}" srcOrd="1" destOrd="0" parTransId="{B630E049-24EF-451F-87D4-7DFC3A0AC95A}" sibTransId="{ECFB3C16-5B69-41CD-AB21-5B5A2AD43237}"/>
    <dgm:cxn modelId="{DE461EAC-618C-4333-ADC0-49E6FEBD6788}" srcId="{B7DEE83F-D98F-48AC-8076-2339F1005A8B}" destId="{872DF0D4-4597-4A70-93B7-E8326F652BDB}" srcOrd="1" destOrd="0" parTransId="{B076D1FC-94FC-4579-B233-5CAF14E719F0}" sibTransId="{86C63781-AB39-45F6-900C-15029479B1C6}"/>
    <dgm:cxn modelId="{6C140B6C-22A6-41F9-B989-446DF37C2BA6}" srcId="{872DF0D4-4597-4A70-93B7-E8326F652BDB}" destId="{990C83F4-E846-4618-810F-C4F8E80A9CA0}" srcOrd="0" destOrd="1" parTransId="{83EDD234-3692-43E4-A766-0FA1A41F0F9E}" sibTransId="{39AA89B5-FC6C-4EEA-9055-D558CFE13FBA}"/>
    <dgm:cxn modelId="{930E7B34-99CC-4504-B08A-D5987676B5CD}" srcId="{872DF0D4-4597-4A70-93B7-E8326F652BDB}" destId="{1561046A-B246-4DD1-9AC8-D7C185396456}" srcOrd="1" destOrd="1" parTransId="{DC0B409C-B99E-4228-84B0-2F497E256D95}" sibTransId="{6B53EE81-115C-4857-A256-B75CBD91EAB6}"/>
    <dgm:cxn modelId="{DD755659-E600-40FF-9EF0-9B6AAD4A0478}" srcId="{872DF0D4-4597-4A70-93B7-E8326F652BDB}" destId="{8FB4947D-A27E-4B12-BACA-617449A80F84}" srcOrd="2" destOrd="1" parTransId="{3BAF463F-94AB-42BD-9A84-4F5F84B695E3}" sibTransId="{89433BD6-ADA3-4997-9C0D-6F60C866DCB1}"/>
    <dgm:cxn modelId="{4C9853BD-094F-4475-88DA-02C187D6D3C8}" type="presOf" srcId="{5FCECF6A-A12D-4414-91AC-76986A04D187}" destId="{6D6BFF30-8FA1-43D7-A048-6446A189F9F7}" srcOrd="0" destOrd="0" presId="urn:microsoft.com/office/officeart/2005/8/layout/orgChart1"/>
    <dgm:cxn modelId="{44C7DDA1-85F4-4BB5-82A4-588A0E2409B0}" type="presParOf" srcId="{6D6BFF30-8FA1-43D7-A048-6446A189F9F7}" destId="{BE64C9B5-9003-40CF-B510-6294AE6FAC85}" srcOrd="0" destOrd="0" presId="urn:microsoft.com/office/officeart/2005/8/layout/orgChart1"/>
    <dgm:cxn modelId="{C8E0DC7E-4F74-4768-B3D8-C2BB310BFC91}" type="presParOf" srcId="{BE64C9B5-9003-40CF-B510-6294AE6FAC85}" destId="{12356FE8-9598-4B83-B03F-34A9F55BE04D}" srcOrd="0" destOrd="0" presId="urn:microsoft.com/office/officeart/2005/8/layout/orgChart1"/>
    <dgm:cxn modelId="{20728196-4A6C-4039-ABC0-4220A761D5EA}" type="presOf" srcId="{B7DEE83F-D98F-48AC-8076-2339F1005A8B}" destId="{12356FE8-9598-4B83-B03F-34A9F55BE04D}" srcOrd="0" destOrd="0" presId="urn:microsoft.com/office/officeart/2005/8/layout/orgChart1"/>
    <dgm:cxn modelId="{BE9CAE36-5722-45EC-AD3B-998225DB0369}" type="presParOf" srcId="{12356FE8-9598-4B83-B03F-34A9F55BE04D}" destId="{D71DD76A-6B8D-4C10-9C51-7EC5DBADABAA}" srcOrd="0" destOrd="0" presId="urn:microsoft.com/office/officeart/2005/8/layout/orgChart1"/>
    <dgm:cxn modelId="{9942237F-2348-48F9-AB25-F4F50AD8BC8F}" type="presOf" srcId="{B7DEE83F-D98F-48AC-8076-2339F1005A8B}" destId="{D71DD76A-6B8D-4C10-9C51-7EC5DBADABAA}" srcOrd="0" destOrd="0" presId="urn:microsoft.com/office/officeart/2005/8/layout/orgChart1"/>
    <dgm:cxn modelId="{F328F2CC-5710-4D87-98A7-95516D2BDF04}" type="presParOf" srcId="{12356FE8-9598-4B83-B03F-34A9F55BE04D}" destId="{0526FA03-2F3A-4B63-A0A9-C05135A83E2F}" srcOrd="1" destOrd="0" presId="urn:microsoft.com/office/officeart/2005/8/layout/orgChart1"/>
    <dgm:cxn modelId="{5DD9A7B2-FCEF-40FF-8F3A-E015749516F4}" type="presOf" srcId="{B7DEE83F-D98F-48AC-8076-2339F1005A8B}" destId="{0526FA03-2F3A-4B63-A0A9-C05135A83E2F}" srcOrd="0" destOrd="0" presId="urn:microsoft.com/office/officeart/2005/8/layout/orgChart1"/>
    <dgm:cxn modelId="{E7FF7FC7-4CC2-4A4F-9718-FE8B6A29F35D}" type="presParOf" srcId="{BE64C9B5-9003-40CF-B510-6294AE6FAC85}" destId="{8E02DACB-7838-48E2-B7B9-E2A23D3F9ADD}" srcOrd="1" destOrd="0" presId="urn:microsoft.com/office/officeart/2005/8/layout/orgChart1"/>
    <dgm:cxn modelId="{06B8DA65-269E-4463-8F13-C0D659333C29}" type="presParOf" srcId="{8E02DACB-7838-48E2-B7B9-E2A23D3F9ADD}" destId="{B95EC75B-C0E8-4B2C-AA51-70D4BA6D95BD}" srcOrd="0" destOrd="1" presId="urn:microsoft.com/office/officeart/2005/8/layout/orgChart1"/>
    <dgm:cxn modelId="{D9FBD9E0-A373-432C-A77A-0ECE4D717357}" type="presOf" srcId="{4F30909E-DEF8-43DC-ABA7-54F0B3F331D3}" destId="{B95EC75B-C0E8-4B2C-AA51-70D4BA6D95BD}" srcOrd="0" destOrd="0" presId="urn:microsoft.com/office/officeart/2005/8/layout/orgChart1"/>
    <dgm:cxn modelId="{AE18C8FE-8F2E-4A74-89A9-5C3BC40063AE}" type="presParOf" srcId="{8E02DACB-7838-48E2-B7B9-E2A23D3F9ADD}" destId="{920AA4EE-9508-43B8-A93A-E13C7691E90F}" srcOrd="1" destOrd="1" presId="urn:microsoft.com/office/officeart/2005/8/layout/orgChart1"/>
    <dgm:cxn modelId="{B4C863AF-74F7-485E-882B-65190D3B46C0}" type="presParOf" srcId="{920AA4EE-9508-43B8-A93A-E13C7691E90F}" destId="{2200965D-0D52-4F76-A516-CDBEF3FFAF94}" srcOrd="0" destOrd="1" presId="urn:microsoft.com/office/officeart/2005/8/layout/orgChart1"/>
    <dgm:cxn modelId="{FFC02954-28D9-48AD-9601-8A62B51EBEDC}" type="presOf" srcId="{120486F2-451F-4B11-8A21-5C4AF1FFA74B}" destId="{2200965D-0D52-4F76-A516-CDBEF3FFAF94}" srcOrd="0" destOrd="0" presId="urn:microsoft.com/office/officeart/2005/8/layout/orgChart1"/>
    <dgm:cxn modelId="{841510D2-E8D7-4E97-9BAD-B41C1F8B7C1A}" type="presParOf" srcId="{2200965D-0D52-4F76-A516-CDBEF3FFAF94}" destId="{0366EB9A-DF76-413D-9992-7C3BA40D6898}" srcOrd="0" destOrd="0" presId="urn:microsoft.com/office/officeart/2005/8/layout/orgChart1"/>
    <dgm:cxn modelId="{26CF41B8-93D3-4986-B94A-671E368582AF}" type="presOf" srcId="{120486F2-451F-4B11-8A21-5C4AF1FFA74B}" destId="{0366EB9A-DF76-413D-9992-7C3BA40D6898}" srcOrd="0" destOrd="0" presId="urn:microsoft.com/office/officeart/2005/8/layout/orgChart1"/>
    <dgm:cxn modelId="{213788C3-3581-4EFD-BE04-5BD77FE64A66}" type="presParOf" srcId="{2200965D-0D52-4F76-A516-CDBEF3FFAF94}" destId="{586C6D0F-05B7-4E9B-9F58-D8B7F0BD37AA}" srcOrd="1" destOrd="0" presId="urn:microsoft.com/office/officeart/2005/8/layout/orgChart1"/>
    <dgm:cxn modelId="{6761A2F4-909E-48AB-A5FD-AD3A4347D32D}" type="presOf" srcId="{120486F2-451F-4B11-8A21-5C4AF1FFA74B}" destId="{586C6D0F-05B7-4E9B-9F58-D8B7F0BD37AA}" srcOrd="0" destOrd="0" presId="urn:microsoft.com/office/officeart/2005/8/layout/orgChart1"/>
    <dgm:cxn modelId="{9FF7EA1A-9DB2-4899-B774-0FD139102251}" type="presParOf" srcId="{920AA4EE-9508-43B8-A93A-E13C7691E90F}" destId="{F905FE1E-22A9-48C9-986F-E517C8B47036}" srcOrd="1" destOrd="1" presId="urn:microsoft.com/office/officeart/2005/8/layout/orgChart1"/>
    <dgm:cxn modelId="{84BA1286-A457-4E49-B16D-46FA605B23E9}" type="presParOf" srcId="{F905FE1E-22A9-48C9-986F-E517C8B47036}" destId="{06D2E17C-3161-4C52-B549-5175176B57B1}" srcOrd="0" destOrd="1" presId="urn:microsoft.com/office/officeart/2005/8/layout/orgChart1"/>
    <dgm:cxn modelId="{85C4FE09-F42A-4DC3-A772-4564E616929B}" type="presOf" srcId="{EA10D238-4C6B-4E94-A04C-FB9DF5658ECF}" destId="{06D2E17C-3161-4C52-B549-5175176B57B1}" srcOrd="0" destOrd="0" presId="urn:microsoft.com/office/officeart/2005/8/layout/orgChart1"/>
    <dgm:cxn modelId="{37BBF733-DDDC-480A-806E-2233AD6EA240}" type="presParOf" srcId="{F905FE1E-22A9-48C9-986F-E517C8B47036}" destId="{B8D7B943-D81A-40BD-86D5-BAB5F8D4330D}" srcOrd="1" destOrd="1" presId="urn:microsoft.com/office/officeart/2005/8/layout/orgChart1"/>
    <dgm:cxn modelId="{59D650BA-F4B5-4FBF-9A2C-FE30BC39AE34}" type="presParOf" srcId="{B8D7B943-D81A-40BD-86D5-BAB5F8D4330D}" destId="{6340E282-2D61-4489-8A16-EABF04D069F4}" srcOrd="0" destOrd="1" presId="urn:microsoft.com/office/officeart/2005/8/layout/orgChart1"/>
    <dgm:cxn modelId="{783E20B3-647F-4772-AF14-E003014C26BA}" type="presOf" srcId="{DB4424D8-09B0-4C74-8570-2AAF4002F61E}" destId="{6340E282-2D61-4489-8A16-EABF04D069F4}" srcOrd="0" destOrd="0" presId="urn:microsoft.com/office/officeart/2005/8/layout/orgChart1"/>
    <dgm:cxn modelId="{EBF9A27A-E7D8-4708-B7C3-4310C960A0BA}" type="presParOf" srcId="{6340E282-2D61-4489-8A16-EABF04D069F4}" destId="{F3AE135F-A195-48C6-B9CD-F7682A31865C}" srcOrd="0" destOrd="0" presId="urn:microsoft.com/office/officeart/2005/8/layout/orgChart1"/>
    <dgm:cxn modelId="{5B6F6E49-D6E3-4876-B67C-487F5C2A1CDC}" type="presOf" srcId="{DB4424D8-09B0-4C74-8570-2AAF4002F61E}" destId="{F3AE135F-A195-48C6-B9CD-F7682A31865C}" srcOrd="0" destOrd="0" presId="urn:microsoft.com/office/officeart/2005/8/layout/orgChart1"/>
    <dgm:cxn modelId="{2836FC3D-09B3-4BF4-B36E-BBAA487F5EF9}" type="presParOf" srcId="{6340E282-2D61-4489-8A16-EABF04D069F4}" destId="{883E679D-1126-4325-ADA8-84690959826A}" srcOrd="1" destOrd="0" presId="urn:microsoft.com/office/officeart/2005/8/layout/orgChart1"/>
    <dgm:cxn modelId="{C04EEAB1-E5D7-4AB5-A1E6-020C34FED262}" type="presOf" srcId="{DB4424D8-09B0-4C74-8570-2AAF4002F61E}" destId="{883E679D-1126-4325-ADA8-84690959826A}" srcOrd="0" destOrd="0" presId="urn:microsoft.com/office/officeart/2005/8/layout/orgChart1"/>
    <dgm:cxn modelId="{954F92FA-3104-4A80-B6D1-317EA61B43FF}" type="presParOf" srcId="{B8D7B943-D81A-40BD-86D5-BAB5F8D4330D}" destId="{A6E8379A-1C53-4DE6-9A00-D33C96F28FEA}" srcOrd="1" destOrd="1" presId="urn:microsoft.com/office/officeart/2005/8/layout/orgChart1"/>
    <dgm:cxn modelId="{BBD3B143-A46F-4FCA-A17B-92FE8E0427EC}" type="presParOf" srcId="{B8D7B943-D81A-40BD-86D5-BAB5F8D4330D}" destId="{0F3D2FC0-5519-462A-9B29-EBD91DAD03C8}" srcOrd="2" destOrd="1" presId="urn:microsoft.com/office/officeart/2005/8/layout/orgChart1"/>
    <dgm:cxn modelId="{F7EE89BC-0519-4ABD-823D-4693A3290D91}" type="presParOf" srcId="{F905FE1E-22A9-48C9-986F-E517C8B47036}" destId="{F728B129-5910-4944-8647-57344C3D43B4}" srcOrd="2" destOrd="1" presId="urn:microsoft.com/office/officeart/2005/8/layout/orgChart1"/>
    <dgm:cxn modelId="{FCBD9DA9-2249-4E80-9989-33E561C575DF}" type="presOf" srcId="{B630E049-24EF-451F-87D4-7DFC3A0AC95A}" destId="{F728B129-5910-4944-8647-57344C3D43B4}" srcOrd="0" destOrd="0" presId="urn:microsoft.com/office/officeart/2005/8/layout/orgChart1"/>
    <dgm:cxn modelId="{50053A9A-B6FD-4E96-ABDE-64D72CD3FFB6}" type="presParOf" srcId="{F905FE1E-22A9-48C9-986F-E517C8B47036}" destId="{A7BA2376-2BDE-4173-BFCE-D8876BEF4B49}" srcOrd="3" destOrd="1" presId="urn:microsoft.com/office/officeart/2005/8/layout/orgChart1"/>
    <dgm:cxn modelId="{694529DD-CB89-43DD-9200-F9C83BA05F92}" type="presParOf" srcId="{A7BA2376-2BDE-4173-BFCE-D8876BEF4B49}" destId="{4245F1FC-008F-48A6-964B-9A7A04A1A91F}" srcOrd="0" destOrd="3" presId="urn:microsoft.com/office/officeart/2005/8/layout/orgChart1"/>
    <dgm:cxn modelId="{F8DD7A2E-9CD7-43B8-8139-018BA9591299}" type="presOf" srcId="{398626E5-258B-4B37-8E89-1A29D0DAA840}" destId="{4245F1FC-008F-48A6-964B-9A7A04A1A91F}" srcOrd="0" destOrd="0" presId="urn:microsoft.com/office/officeart/2005/8/layout/orgChart1"/>
    <dgm:cxn modelId="{474195A0-5257-435B-8F4A-BEE7AF78820F}" type="presParOf" srcId="{4245F1FC-008F-48A6-964B-9A7A04A1A91F}" destId="{31701E3A-AD47-4EA3-9D97-86E9CBBCAF3A}" srcOrd="0" destOrd="0" presId="urn:microsoft.com/office/officeart/2005/8/layout/orgChart1"/>
    <dgm:cxn modelId="{0AF901C8-3EDF-47AB-8689-65EF47A0C117}" type="presOf" srcId="{398626E5-258B-4B37-8E89-1A29D0DAA840}" destId="{31701E3A-AD47-4EA3-9D97-86E9CBBCAF3A}" srcOrd="0" destOrd="0" presId="urn:microsoft.com/office/officeart/2005/8/layout/orgChart1"/>
    <dgm:cxn modelId="{63E14DC4-BD3D-4E4D-A82C-9CE630EA4AF6}" type="presParOf" srcId="{4245F1FC-008F-48A6-964B-9A7A04A1A91F}" destId="{04302D74-42EE-4FB4-9214-D5DD9047B49F}" srcOrd="1" destOrd="0" presId="urn:microsoft.com/office/officeart/2005/8/layout/orgChart1"/>
    <dgm:cxn modelId="{9DD32586-97DF-423D-B12B-52C6388DF9E9}" type="presOf" srcId="{398626E5-258B-4B37-8E89-1A29D0DAA840}" destId="{04302D74-42EE-4FB4-9214-D5DD9047B49F}" srcOrd="0" destOrd="0" presId="urn:microsoft.com/office/officeart/2005/8/layout/orgChart1"/>
    <dgm:cxn modelId="{3A2B3623-D555-4277-B154-6ECF334131B8}" type="presParOf" srcId="{A7BA2376-2BDE-4173-BFCE-D8876BEF4B49}" destId="{9FDE1648-446E-43F5-9603-FE8F06D2B0E2}" srcOrd="1" destOrd="3" presId="urn:microsoft.com/office/officeart/2005/8/layout/orgChart1"/>
    <dgm:cxn modelId="{ADDB3137-BAC3-4699-BFFC-44EC070720DE}" type="presParOf" srcId="{A7BA2376-2BDE-4173-BFCE-D8876BEF4B49}" destId="{EE1A6769-CEEE-4C81-9C5E-D82DAB911E3B}" srcOrd="2" destOrd="3" presId="urn:microsoft.com/office/officeart/2005/8/layout/orgChart1"/>
    <dgm:cxn modelId="{7340BE52-F218-4D7C-BED0-37721462D938}" type="presParOf" srcId="{920AA4EE-9508-43B8-A93A-E13C7691E90F}" destId="{5D20DAF2-CA42-422C-9EAD-A5BEC763B078}" srcOrd="2" destOrd="1" presId="urn:microsoft.com/office/officeart/2005/8/layout/orgChart1"/>
    <dgm:cxn modelId="{E07AF2EC-434B-4077-8373-FB1CF61D05DE}" type="presParOf" srcId="{8E02DACB-7838-48E2-B7B9-E2A23D3F9ADD}" destId="{7B321091-E033-4726-8CB4-4883037336C9}" srcOrd="2" destOrd="1" presId="urn:microsoft.com/office/officeart/2005/8/layout/orgChart1"/>
    <dgm:cxn modelId="{BC4335AA-8097-43F0-BE5B-1859B08BDD64}" type="presOf" srcId="{B076D1FC-94FC-4579-B233-5CAF14E719F0}" destId="{7B321091-E033-4726-8CB4-4883037336C9}" srcOrd="0" destOrd="0" presId="urn:microsoft.com/office/officeart/2005/8/layout/orgChart1"/>
    <dgm:cxn modelId="{9572CDC3-266C-4957-A2B8-6AFDAAD908E6}" type="presParOf" srcId="{8E02DACB-7838-48E2-B7B9-E2A23D3F9ADD}" destId="{E82C84A5-F3AC-4948-AB9B-2284C32A3592}" srcOrd="3" destOrd="1" presId="urn:microsoft.com/office/officeart/2005/8/layout/orgChart1"/>
    <dgm:cxn modelId="{71EA1127-DC58-4A76-B485-237274C0B525}" type="presParOf" srcId="{E82C84A5-F3AC-4948-AB9B-2284C32A3592}" destId="{306FB3D8-45A3-44FB-B8D8-827711D36332}" srcOrd="0" destOrd="3" presId="urn:microsoft.com/office/officeart/2005/8/layout/orgChart1"/>
    <dgm:cxn modelId="{B409EDAA-BD0F-4983-A12E-FC0CCDDBA6C0}" type="presOf" srcId="{872DF0D4-4597-4A70-93B7-E8326F652BDB}" destId="{306FB3D8-45A3-44FB-B8D8-827711D36332}" srcOrd="0" destOrd="0" presId="urn:microsoft.com/office/officeart/2005/8/layout/orgChart1"/>
    <dgm:cxn modelId="{6CCE5E47-6D12-4C68-A63A-D72D6EDDD760}" type="presParOf" srcId="{306FB3D8-45A3-44FB-B8D8-827711D36332}" destId="{04732A39-A5EE-4874-AB99-C4275CEAD8F6}" srcOrd="0" destOrd="0" presId="urn:microsoft.com/office/officeart/2005/8/layout/orgChart1"/>
    <dgm:cxn modelId="{C479944E-B25B-46A4-B9D5-8812CFEF90DC}" type="presOf" srcId="{872DF0D4-4597-4A70-93B7-E8326F652BDB}" destId="{04732A39-A5EE-4874-AB99-C4275CEAD8F6}" srcOrd="0" destOrd="0" presId="urn:microsoft.com/office/officeart/2005/8/layout/orgChart1"/>
    <dgm:cxn modelId="{CAFDC7B5-C9F6-4AFB-96D1-31BFAAD6573F}" type="presParOf" srcId="{306FB3D8-45A3-44FB-B8D8-827711D36332}" destId="{3D8843E5-95B5-461B-AB8E-7A2CF0747E56}" srcOrd="1" destOrd="0" presId="urn:microsoft.com/office/officeart/2005/8/layout/orgChart1"/>
    <dgm:cxn modelId="{502DFF3A-25B7-4629-B3EC-C05A76438622}" type="presOf" srcId="{872DF0D4-4597-4A70-93B7-E8326F652BDB}" destId="{3D8843E5-95B5-461B-AB8E-7A2CF0747E56}" srcOrd="0" destOrd="0" presId="urn:microsoft.com/office/officeart/2005/8/layout/orgChart1"/>
    <dgm:cxn modelId="{40A5ACFC-1EE2-4478-A2D4-02AA0178C338}" type="presParOf" srcId="{E82C84A5-F3AC-4948-AB9B-2284C32A3592}" destId="{2C5D2EBF-E3D4-44B0-96CE-C0FCF87A35D3}" srcOrd="1" destOrd="3" presId="urn:microsoft.com/office/officeart/2005/8/layout/orgChart1"/>
    <dgm:cxn modelId="{D5190F68-4312-4D3D-9BB0-95E1B058780F}" type="presParOf" srcId="{2C5D2EBF-E3D4-44B0-96CE-C0FCF87A35D3}" destId="{4D87812C-B211-4E60-A153-F97ADF3EBC6F}" srcOrd="0" destOrd="1" presId="urn:microsoft.com/office/officeart/2005/8/layout/orgChart1"/>
    <dgm:cxn modelId="{B1C8262D-10F7-42E8-8512-381F4C120206}" type="presOf" srcId="{83EDD234-3692-43E4-A766-0FA1A41F0F9E}" destId="{4D87812C-B211-4E60-A153-F97ADF3EBC6F}" srcOrd="0" destOrd="0" presId="urn:microsoft.com/office/officeart/2005/8/layout/orgChart1"/>
    <dgm:cxn modelId="{41CA11C5-9582-4CA7-972D-ABA5D2C8D4B5}" type="presParOf" srcId="{2C5D2EBF-E3D4-44B0-96CE-C0FCF87A35D3}" destId="{448BCC45-9F5C-46AD-AFDA-C05BBD40E496}" srcOrd="1" destOrd="1" presId="urn:microsoft.com/office/officeart/2005/8/layout/orgChart1"/>
    <dgm:cxn modelId="{C32CF12E-3615-43BB-AAD3-C55C6C64E9E5}" type="presParOf" srcId="{448BCC45-9F5C-46AD-AFDA-C05BBD40E496}" destId="{2B9481C8-8E66-4A0B-9A34-762E23879820}" srcOrd="0" destOrd="1" presId="urn:microsoft.com/office/officeart/2005/8/layout/orgChart1"/>
    <dgm:cxn modelId="{08D849D6-7F57-4E8B-9A02-C96D8977E6B4}" type="presOf" srcId="{990C83F4-E846-4618-810F-C4F8E80A9CA0}" destId="{2B9481C8-8E66-4A0B-9A34-762E23879820}" srcOrd="0" destOrd="0" presId="urn:microsoft.com/office/officeart/2005/8/layout/orgChart1"/>
    <dgm:cxn modelId="{6EB18F5B-04B6-4778-8BDE-45610C9EFF50}" type="presParOf" srcId="{2B9481C8-8E66-4A0B-9A34-762E23879820}" destId="{F405EE13-148E-4765-9D9A-08FC130DF5BA}" srcOrd="0" destOrd="0" presId="urn:microsoft.com/office/officeart/2005/8/layout/orgChart1"/>
    <dgm:cxn modelId="{76387746-1BAF-42CD-B9A0-02DB919A0313}" type="presOf" srcId="{990C83F4-E846-4618-810F-C4F8E80A9CA0}" destId="{F405EE13-148E-4765-9D9A-08FC130DF5BA}" srcOrd="0" destOrd="0" presId="urn:microsoft.com/office/officeart/2005/8/layout/orgChart1"/>
    <dgm:cxn modelId="{9BD57527-F068-49AC-B7AA-E9C9EBC0BEFE}" type="presParOf" srcId="{2B9481C8-8E66-4A0B-9A34-762E23879820}" destId="{1BCF603C-D017-41D2-9714-D39BA245C8E6}" srcOrd="1" destOrd="0" presId="urn:microsoft.com/office/officeart/2005/8/layout/orgChart1"/>
    <dgm:cxn modelId="{61A01AA2-CCD5-44C6-90DE-8DB374B76F9D}" type="presOf" srcId="{990C83F4-E846-4618-810F-C4F8E80A9CA0}" destId="{1BCF603C-D017-41D2-9714-D39BA245C8E6}" srcOrd="0" destOrd="0" presId="urn:microsoft.com/office/officeart/2005/8/layout/orgChart1"/>
    <dgm:cxn modelId="{9532B524-816E-41DF-97F6-600926ADA4F4}" type="presParOf" srcId="{448BCC45-9F5C-46AD-AFDA-C05BBD40E496}" destId="{6C907105-AE27-4133-8A5A-C30FB1DF92AB}" srcOrd="1" destOrd="1" presId="urn:microsoft.com/office/officeart/2005/8/layout/orgChart1"/>
    <dgm:cxn modelId="{4161210E-5FC1-4F63-8ECC-8C25C1DA601C}" type="presParOf" srcId="{448BCC45-9F5C-46AD-AFDA-C05BBD40E496}" destId="{0FDEEACB-9A2C-48F1-82A4-8EB8F59D49B2}" srcOrd="2" destOrd="1" presId="urn:microsoft.com/office/officeart/2005/8/layout/orgChart1"/>
    <dgm:cxn modelId="{C17542CD-8926-40ED-8C1E-7A21D44F053B}" type="presParOf" srcId="{2C5D2EBF-E3D4-44B0-96CE-C0FCF87A35D3}" destId="{27D4A547-59B8-47E9-B8CB-81FDD57263F5}" srcOrd="2" destOrd="1" presId="urn:microsoft.com/office/officeart/2005/8/layout/orgChart1"/>
    <dgm:cxn modelId="{5E6F5C95-2733-4D94-9BED-4476AF7943F0}" type="presOf" srcId="{DC0B409C-B99E-4228-84B0-2F497E256D95}" destId="{27D4A547-59B8-47E9-B8CB-81FDD57263F5}" srcOrd="0" destOrd="0" presId="urn:microsoft.com/office/officeart/2005/8/layout/orgChart1"/>
    <dgm:cxn modelId="{7D767BE5-024E-4289-9F3B-E3DA485CF14F}" type="presParOf" srcId="{2C5D2EBF-E3D4-44B0-96CE-C0FCF87A35D3}" destId="{76CF51B9-0324-48F7-81AB-BF93539F73E0}" srcOrd="3" destOrd="1" presId="urn:microsoft.com/office/officeart/2005/8/layout/orgChart1"/>
    <dgm:cxn modelId="{2AB207B6-5C4C-4CAE-B1EE-338C2F78F87C}" type="presParOf" srcId="{76CF51B9-0324-48F7-81AB-BF93539F73E0}" destId="{CAFEC54C-7EC8-4898-8E78-EFA0E47EC05A}" srcOrd="0" destOrd="3" presId="urn:microsoft.com/office/officeart/2005/8/layout/orgChart1"/>
    <dgm:cxn modelId="{1F178653-C98A-4D04-9BF7-731FA2F48E77}" type="presOf" srcId="{1561046A-B246-4DD1-9AC8-D7C185396456}" destId="{CAFEC54C-7EC8-4898-8E78-EFA0E47EC05A}" srcOrd="0" destOrd="0" presId="urn:microsoft.com/office/officeart/2005/8/layout/orgChart1"/>
    <dgm:cxn modelId="{71A135AD-A8C4-486D-A986-21F14FFF8F81}" type="presParOf" srcId="{CAFEC54C-7EC8-4898-8E78-EFA0E47EC05A}" destId="{ED9A3C5F-377D-45DD-800B-B7521356C92F}" srcOrd="0" destOrd="0" presId="urn:microsoft.com/office/officeart/2005/8/layout/orgChart1"/>
    <dgm:cxn modelId="{21D65198-4A08-4862-8243-73DA33D0A970}" type="presOf" srcId="{1561046A-B246-4DD1-9AC8-D7C185396456}" destId="{ED9A3C5F-377D-45DD-800B-B7521356C92F}" srcOrd="0" destOrd="0" presId="urn:microsoft.com/office/officeart/2005/8/layout/orgChart1"/>
    <dgm:cxn modelId="{FA0F260F-EB8B-4B68-92C0-A629ADE92493}" type="presParOf" srcId="{CAFEC54C-7EC8-4898-8E78-EFA0E47EC05A}" destId="{60988B54-BDDC-46E3-AAFF-D4F68594910D}" srcOrd="1" destOrd="0" presId="urn:microsoft.com/office/officeart/2005/8/layout/orgChart1"/>
    <dgm:cxn modelId="{73D18E4F-E854-4ECE-B375-872EE02001ED}" type="presOf" srcId="{1561046A-B246-4DD1-9AC8-D7C185396456}" destId="{60988B54-BDDC-46E3-AAFF-D4F68594910D}" srcOrd="0" destOrd="0" presId="urn:microsoft.com/office/officeart/2005/8/layout/orgChart1"/>
    <dgm:cxn modelId="{F1CF7434-D320-4629-9750-64F81F95A8EA}" type="presParOf" srcId="{76CF51B9-0324-48F7-81AB-BF93539F73E0}" destId="{BF371C0C-A750-4A30-91F7-8D5B62A02D7D}" srcOrd="1" destOrd="3" presId="urn:microsoft.com/office/officeart/2005/8/layout/orgChart1"/>
    <dgm:cxn modelId="{FD405BC8-802D-48B8-BD83-D8F9A88FB54C}" type="presParOf" srcId="{76CF51B9-0324-48F7-81AB-BF93539F73E0}" destId="{17C58A9A-B762-4CB7-8164-FAFA309AB1A4}" srcOrd="2" destOrd="3" presId="urn:microsoft.com/office/officeart/2005/8/layout/orgChart1"/>
    <dgm:cxn modelId="{AB26D43F-BAD7-4CFA-A552-297F4BF910CC}" type="presParOf" srcId="{2C5D2EBF-E3D4-44B0-96CE-C0FCF87A35D3}" destId="{4A02A7B1-3689-4F29-A925-4F1858373F9F}" srcOrd="4" destOrd="1" presId="urn:microsoft.com/office/officeart/2005/8/layout/orgChart1"/>
    <dgm:cxn modelId="{6EB18458-DC89-4F40-9834-ACF89546AB2E}" type="presOf" srcId="{3BAF463F-94AB-42BD-9A84-4F5F84B695E3}" destId="{4A02A7B1-3689-4F29-A925-4F1858373F9F}" srcOrd="0" destOrd="0" presId="urn:microsoft.com/office/officeart/2005/8/layout/orgChart1"/>
    <dgm:cxn modelId="{0F0674EC-F815-4095-8C4B-9FC80EF91743}" type="presParOf" srcId="{2C5D2EBF-E3D4-44B0-96CE-C0FCF87A35D3}" destId="{799AB7B3-DBCA-4DF4-A926-F06E3D040F24}" srcOrd="5" destOrd="1" presId="urn:microsoft.com/office/officeart/2005/8/layout/orgChart1"/>
    <dgm:cxn modelId="{93BB5D5C-5127-4F4D-B7AF-DD842FD0F22A}" type="presParOf" srcId="{799AB7B3-DBCA-4DF4-A926-F06E3D040F24}" destId="{3EEE985B-3B14-461B-B231-E9A2A188EBAE}" srcOrd="0" destOrd="5" presId="urn:microsoft.com/office/officeart/2005/8/layout/orgChart1"/>
    <dgm:cxn modelId="{BF4CBC80-A1C5-4C4F-BEF7-21A612928052}" type="presOf" srcId="{8FB4947D-A27E-4B12-BACA-617449A80F84}" destId="{3EEE985B-3B14-461B-B231-E9A2A188EBAE}" srcOrd="0" destOrd="0" presId="urn:microsoft.com/office/officeart/2005/8/layout/orgChart1"/>
    <dgm:cxn modelId="{77BD6963-8822-47F4-AED4-73187D02A0F3}" type="presParOf" srcId="{3EEE985B-3B14-461B-B231-E9A2A188EBAE}" destId="{6C8544F0-17EC-472C-9561-8573205F7443}" srcOrd="0" destOrd="0" presId="urn:microsoft.com/office/officeart/2005/8/layout/orgChart1"/>
    <dgm:cxn modelId="{264B3D51-F7BD-4973-802B-B4B411258839}" type="presOf" srcId="{8FB4947D-A27E-4B12-BACA-617449A80F84}" destId="{6C8544F0-17EC-472C-9561-8573205F7443}" srcOrd="0" destOrd="0" presId="urn:microsoft.com/office/officeart/2005/8/layout/orgChart1"/>
    <dgm:cxn modelId="{9D194994-E511-43B1-AD24-0E708A357502}" type="presParOf" srcId="{3EEE985B-3B14-461B-B231-E9A2A188EBAE}" destId="{C1EC04CB-8D5A-4156-A2B7-7A4740F3CA35}" srcOrd="1" destOrd="0" presId="urn:microsoft.com/office/officeart/2005/8/layout/orgChart1"/>
    <dgm:cxn modelId="{B465B8AF-9D26-4DB0-8278-F40D5884358F}" type="presOf" srcId="{8FB4947D-A27E-4B12-BACA-617449A80F84}" destId="{C1EC04CB-8D5A-4156-A2B7-7A4740F3CA35}" srcOrd="0" destOrd="0" presId="urn:microsoft.com/office/officeart/2005/8/layout/orgChart1"/>
    <dgm:cxn modelId="{F68BD7A4-2E91-42AC-842B-948FBA1F673F}" type="presParOf" srcId="{799AB7B3-DBCA-4DF4-A926-F06E3D040F24}" destId="{37A6DE4C-5676-41CC-BED4-96FBFFE39FE1}" srcOrd="1" destOrd="5" presId="urn:microsoft.com/office/officeart/2005/8/layout/orgChart1"/>
    <dgm:cxn modelId="{83BF47E8-B578-4730-8C03-72DCD3F93F08}" type="presParOf" srcId="{799AB7B3-DBCA-4DF4-A926-F06E3D040F24}" destId="{249E584E-6086-43D8-B478-2A96BADA4EB7}" srcOrd="2" destOrd="5" presId="urn:microsoft.com/office/officeart/2005/8/layout/orgChart1"/>
    <dgm:cxn modelId="{E7E1CD13-93EC-400A-A00C-FC1E4E7C2267}" type="presParOf" srcId="{E82C84A5-F3AC-4948-AB9B-2284C32A3592}" destId="{5BA86AB5-5BD8-4F72-B4B8-0312F07EE87D}" srcOrd="2" destOrd="3" presId="urn:microsoft.com/office/officeart/2005/8/layout/orgChart1"/>
    <dgm:cxn modelId="{095B016C-B432-45ED-8B73-D7EAC3D78EE4}" type="presParOf" srcId="{BE64C9B5-9003-40CF-B510-6294AE6FAC85}" destId="{A9D74F49-AAA1-4826-882F-4F4916808BD1}" srcOrd="2" destOrd="0" presId="urn:microsoft.com/office/officeart/2005/8/layout/orgChart1"/>
  </dgm:cxnLst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3095180-60C6-483A-99F7-B245667A078D}" type="doc">
      <dgm:prSet loTypeId="urn:microsoft.com/office/officeart/2005/8/layout/orgChart1" qsTypeId="urn:microsoft.com/office/officeart/2005/8/quickstyle/simple1" csTypeId="urn:microsoft.com/office/officeart/2005/8/colors/accent1_2"/>
      <dgm:spPr/>
    </dgm:pt>
    <dgm:pt modelId="{156E7A63-9BBE-4ADF-A993-A5998B9E3C2C}">
      <dgm:prSet phldr="0" custT="1"/>
      <dgm:spPr/>
      <dgm:t>
        <a:bodyPr vert="horz" wrap="square" lIns="0" tIns="0" rIns="0" bIns="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Termite management</a:t>
          </a:r>
          <a:r>
            <a:rPr lang="zh-CN" altLang="en-US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白蚁防治</a:t>
          </a:r>
          <a:r>
            <a:rPr lang="en-US" altLang="zh-CN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/>
          </a:r>
          <a:endParaRPr lang="en-US" altLang="zh-CN" sz="1000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gm:t>
    </dgm:pt>
    <dgm:pt modelId="{8363FC46-ACAA-4FDC-8C6F-A0E95631FF86}" cxnId="{1405C605-0D17-4219-8E5B-CFCBE7528A04}" type="parTrans">
      <dgm:prSet/>
      <dgm:spPr/>
    </dgm:pt>
    <dgm:pt modelId="{CF8FDF61-D18F-420A-85D6-3453FA96D443}" cxnId="{1405C605-0D17-4219-8E5B-CFCBE7528A04}" type="sibTrans">
      <dgm:prSet/>
      <dgm:spPr/>
    </dgm:pt>
    <dgm:pt modelId="{E76A61FB-382B-4103-B6B5-D44FCA8376DC}">
      <dgm:prSet phldr="0" custT="1"/>
      <dgm:spPr/>
      <dgm:t>
        <a:bodyPr vert="horz" wrap="square" lIns="0" tIns="0" rIns="0" bIns="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Conventional</a:t>
          </a:r>
          <a:endParaRPr lang="en-US" altLang="zh-CN" sz="1000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常规</a:t>
          </a:r>
          <a:r>
            <a:rPr lang="en-US" altLang="zh-CN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 </a:t>
          </a:r>
          <a:r>
            <a:rPr lang="en-US" altLang="zh-CN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/>
          </a:r>
          <a:endParaRPr lang="en-US" altLang="zh-CN" sz="1000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gm:t>
    </dgm:pt>
    <dgm:pt modelId="{B44A1955-1EEA-4288-B84A-0012C76ACC66}" cxnId="{F2474225-C678-454C-9A8B-98BB530E1E38}" type="parTrans">
      <dgm:prSet/>
      <dgm:spPr/>
    </dgm:pt>
    <dgm:pt modelId="{8D1B3A7F-4774-455B-8D2C-7D19A252E0C0}" cxnId="{F2474225-C678-454C-9A8B-98BB530E1E38}" type="sibTrans">
      <dgm:prSet/>
      <dgm:spPr/>
    </dgm:pt>
    <dgm:pt modelId="{0C00D23B-F179-40DD-990C-CE088D2DFCBA}">
      <dgm:prSet/>
      <dgm:spPr/>
      <dgm:t>
        <a:bodyPr vert="horz" wrap="square" lIns="0" tIns="0" rIns="0" bIns="0" anchor="ctr"/>
        <a:p>
          <a:pPr algn="ctr" eaLnBrk="0" hangingPunct="0"/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Repellent 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/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Termiticide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/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驱白蚁剂</a:t>
          </a: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/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gm:t>
    </dgm:pt>
    <dgm:pt modelId="{4B8043C7-6254-4678-8E18-EEECDA29A928}" cxnId="{5D886F15-D289-4949-AF90-BF5F9214ABF0}" type="parTrans">
      <dgm:prSet/>
      <dgm:spPr/>
    </dgm:pt>
    <dgm:pt modelId="{4683A71A-B206-46E0-9DBD-DD270C6C748B}" cxnId="{5D886F15-D289-4949-AF90-BF5F9214ABF0}" type="sibTrans">
      <dgm:prSet/>
      <dgm:spPr/>
    </dgm:pt>
    <dgm:pt modelId="{7F1B10D2-C3BE-4770-8166-8DE2D6C16595}">
      <dgm:prSet/>
      <dgm:spPr/>
      <dgm:t>
        <a:bodyPr vert="horz" wrap="square" lIns="0" tIns="0" rIns="0" bIns="0" anchor="ctr"/>
        <a:p>
          <a:pPr algn="ctr" eaLnBrk="0" hangingPunct="0"/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Non-repellent 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/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Termiticide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/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非驱避性</a:t>
          </a:r>
          <a:endParaRPr lang="zh-CN" altLang="en-US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/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白蚁剂</a:t>
          </a: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/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gm:t>
    </dgm:pt>
    <dgm:pt modelId="{3D296371-B288-42CF-A16C-564B598C309C}" cxnId="{0E6116A2-9E9A-4C87-85A2-68B7630FB11F}" type="parTrans">
      <dgm:prSet/>
      <dgm:spPr/>
    </dgm:pt>
    <dgm:pt modelId="{44793415-22B4-454C-914F-1AC0A2EBB8FA}" cxnId="{0E6116A2-9E9A-4C87-85A2-68B7630FB11F}" type="sibTrans">
      <dgm:prSet/>
      <dgm:spPr/>
    </dgm:pt>
    <dgm:pt modelId="{506E71C0-3AE1-42E3-BFAE-734DB8A9C981}">
      <dgm:prSet phldr="0" custT="1"/>
      <dgm:spPr/>
      <dgm:t>
        <a:bodyPr vert="horz" wrap="square" lIns="0" tIns="0" rIns="0" bIns="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000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Non-conventional</a:t>
          </a:r>
          <a:endParaRPr lang="en-US" altLang="zh-CN" sz="1000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000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非常规</a:t>
          </a:r>
          <a:r>
            <a:rPr lang="zh-CN" altLang="en-US" sz="1000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/>
          </a:r>
          <a:endParaRPr lang="zh-CN" altLang="en-US" sz="1000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gm:t>
    </dgm:pt>
    <dgm:pt modelId="{61FE7674-B346-4AC5-9ABB-6EB886892B45}" cxnId="{6FC204DA-6D81-4A2C-94A9-FE761CFCF53E}" type="parTrans">
      <dgm:prSet/>
      <dgm:spPr/>
    </dgm:pt>
    <dgm:pt modelId="{99163CC6-EBB7-4ABD-A066-5401167FC2F4}" cxnId="{6FC204DA-6D81-4A2C-94A9-FE761CFCF53E}" type="sibTrans">
      <dgm:prSet/>
      <dgm:spPr/>
    </dgm:pt>
    <dgm:pt modelId="{1E28BFF1-6054-412A-8873-F480ADD3EBED}">
      <dgm:prSet phldr="0" custT="0"/>
      <dgm:spPr/>
      <dgm:t>
        <a:bodyPr vert="horz" wrap="square" lIns="0" tIns="0" rIns="0" bIns="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Biological </a:t>
          </a:r>
          <a:endParaRPr lang="en-US" altLang="zh-CN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Control</a:t>
          </a:r>
          <a:endParaRPr lang="en-US" altLang="zh-CN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生物控制</a:t>
          </a:r>
          <a:r>
            <a:rPr lang="zh-CN" altLang="en-US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/>
          </a:r>
          <a:endParaRPr lang="zh-CN" altLang="en-US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gm:t>
    </dgm:pt>
    <dgm:pt modelId="{2CE8D21E-5F90-44E4-9D15-A9D82991195C}" cxnId="{B694385F-C669-4463-B0D4-430529E80CD1}" type="parTrans">
      <dgm:prSet/>
      <dgm:spPr/>
    </dgm:pt>
    <dgm:pt modelId="{F79B8CAA-6701-43EC-8126-D5B61FB9D008}" cxnId="{B694385F-C669-4463-B0D4-430529E80CD1}" type="sibTrans">
      <dgm:prSet/>
      <dgm:spPr/>
    </dgm:pt>
    <dgm:pt modelId="{628A1A1B-2F98-4DA2-B682-86774AC60A5C}">
      <dgm:prSet/>
      <dgm:spPr/>
      <dgm:t>
        <a:bodyPr vert="horz" wrap="square" lIns="0" tIns="0" rIns="0" bIns="0" anchor="ctr"/>
        <a:p>
          <a:pPr algn="ctr" eaLnBrk="0" hangingPunct="0"/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Physical 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/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Control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/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物理控制</a:t>
          </a: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/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gm:t>
    </dgm:pt>
    <dgm:pt modelId="{71D4764C-FA98-4626-A99C-386BE98A82A6}" cxnId="{3A060470-A4FB-4904-972C-52ACE2533A50}" type="parTrans">
      <dgm:prSet/>
      <dgm:spPr/>
    </dgm:pt>
    <dgm:pt modelId="{F44D1C01-721E-48F5-AF58-8AEE044FD879}" cxnId="{3A060470-A4FB-4904-972C-52ACE2533A50}" type="sibTrans">
      <dgm:prSet/>
      <dgm:spPr/>
    </dgm:pt>
    <dgm:pt modelId="{6E38AF74-AB00-4626-B95F-061E40B4DAF0}">
      <dgm:prSet/>
      <dgm:spPr/>
      <dgm:t>
        <a:bodyPr vert="horz" wrap="square" lIns="0" tIns="0" rIns="0" bIns="0" anchor="ctr"/>
        <a:p>
          <a:pPr algn="ctr" eaLnBrk="0" hangingPunct="0"/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Baiting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/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诱饵</a:t>
          </a:r>
          <a:endParaRPr lang="zh-CN" altLang="en-US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gm:t>
    </dgm:pt>
    <dgm:pt modelId="{F8EE2614-8E3B-4991-8851-489529E32B17}" cxnId="{78C18BA4-FAE0-4E32-B2AC-F8B99B4FB887}" type="parTrans">
      <dgm:prSet/>
      <dgm:spPr/>
    </dgm:pt>
    <dgm:pt modelId="{8F71A956-CDFD-4AAC-B255-1FF6860E3EF6}" cxnId="{78C18BA4-FAE0-4E32-B2AC-F8B99B4FB887}" type="sibTrans">
      <dgm:prSet/>
      <dgm:spPr/>
    </dgm:pt>
    <dgm:pt modelId="{DFB9DBC5-769B-45D5-A67B-833D855A17AA}" type="pres">
      <dgm:prSet presAssocID="{53095180-60C6-483A-99F7-B245667A078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E7CB0F3-9644-445D-8D6D-2746C3E2BB54}" type="pres">
      <dgm:prSet presAssocID="{156E7A63-9BBE-4ADF-A993-A5998B9E3C2C}" presName="hierRoot1" presStyleCnt="0">
        <dgm:presLayoutVars>
          <dgm:hierBranch/>
        </dgm:presLayoutVars>
      </dgm:prSet>
      <dgm:spPr/>
    </dgm:pt>
    <dgm:pt modelId="{E44121F4-19B0-4CCF-922D-E06A90AA7244}" type="pres">
      <dgm:prSet presAssocID="{156E7A63-9BBE-4ADF-A993-A5998B9E3C2C}" presName="rootComposite1" presStyleCnt="0"/>
      <dgm:spPr/>
    </dgm:pt>
    <dgm:pt modelId="{5020CFD5-D9DF-4AC6-8E2B-603CE0448B6A}" type="pres">
      <dgm:prSet presAssocID="{156E7A63-9BBE-4ADF-A993-A5998B9E3C2C}" presName="rootText1" presStyleLbl="node0" presStyleIdx="0" presStyleCnt="1">
        <dgm:presLayoutVars>
          <dgm:chPref val="3"/>
        </dgm:presLayoutVars>
      </dgm:prSet>
      <dgm:spPr/>
    </dgm:pt>
    <dgm:pt modelId="{3BF69371-9E61-40DA-89C8-0EE38034BDCF}" type="pres">
      <dgm:prSet presAssocID="{156E7A63-9BBE-4ADF-A993-A5998B9E3C2C}" presName="rootConnector1" presStyleCnt="0"/>
      <dgm:spPr/>
    </dgm:pt>
    <dgm:pt modelId="{91444826-B17C-4017-AD4E-076DFACEAD95}" type="pres">
      <dgm:prSet presAssocID="{156E7A63-9BBE-4ADF-A993-A5998B9E3C2C}" presName="hierChild2" presStyleCnt="0"/>
      <dgm:spPr/>
    </dgm:pt>
    <dgm:pt modelId="{D582C009-FBD1-4236-829C-D88A0E0E56BD}" type="pres">
      <dgm:prSet presAssocID="{B44A1955-1EEA-4288-B84A-0012C76ACC66}" presName="Name35" presStyleLbl="parChTrans1D2" presStyleIdx="0" presStyleCnt="2"/>
      <dgm:spPr/>
    </dgm:pt>
    <dgm:pt modelId="{E44B6849-B26F-4D67-8E9C-DF042EA5B71F}" type="pres">
      <dgm:prSet presAssocID="{E76A61FB-382B-4103-B6B5-D44FCA8376DC}" presName="hierRoot2" presStyleCnt="0">
        <dgm:presLayoutVars>
          <dgm:hierBranch/>
        </dgm:presLayoutVars>
      </dgm:prSet>
      <dgm:spPr/>
    </dgm:pt>
    <dgm:pt modelId="{3A35288C-54B8-4F66-8AFD-6F6D0E6E9D6E}" type="pres">
      <dgm:prSet presAssocID="{E76A61FB-382B-4103-B6B5-D44FCA8376DC}" presName="rootComposite" presStyleCnt="0"/>
      <dgm:spPr/>
    </dgm:pt>
    <dgm:pt modelId="{77A855E7-3C67-44D6-A07C-48DD33469DBD}" type="pres">
      <dgm:prSet presAssocID="{E76A61FB-382B-4103-B6B5-D44FCA8376DC}" presName="rootText" presStyleLbl="node2" presStyleIdx="0" presStyleCnt="2">
        <dgm:presLayoutVars>
          <dgm:chPref val="3"/>
        </dgm:presLayoutVars>
      </dgm:prSet>
      <dgm:spPr/>
    </dgm:pt>
    <dgm:pt modelId="{9C3E9A51-3A5D-405F-90A8-9782577BC09A}" type="pres">
      <dgm:prSet presAssocID="{E76A61FB-382B-4103-B6B5-D44FCA8376DC}" presName="rootConnector" presStyleCnt="0"/>
      <dgm:spPr/>
    </dgm:pt>
    <dgm:pt modelId="{3708BF0B-E5FA-4097-A1D1-7BE96D85E29D}" type="pres">
      <dgm:prSet presAssocID="{E76A61FB-382B-4103-B6B5-D44FCA8376DC}" presName="hierChild4" presStyleCnt="0"/>
      <dgm:spPr/>
    </dgm:pt>
    <dgm:pt modelId="{81B9D064-EA59-4467-BD27-DABD21878896}" type="pres">
      <dgm:prSet presAssocID="{4B8043C7-6254-4678-8E18-EEECDA29A928}" presName="Name35" presStyleLbl="parChTrans1D3" presStyleIdx="0" presStyleCnt="5"/>
      <dgm:spPr/>
    </dgm:pt>
    <dgm:pt modelId="{85AE40BF-11C7-468F-A6B7-4F1C4110EB74}" type="pres">
      <dgm:prSet presAssocID="{0C00D23B-F179-40DD-990C-CE088D2DFCBA}" presName="hierRoot2" presStyleCnt="0">
        <dgm:presLayoutVars>
          <dgm:hierBranch val="r"/>
        </dgm:presLayoutVars>
      </dgm:prSet>
      <dgm:spPr/>
    </dgm:pt>
    <dgm:pt modelId="{F8E58186-8156-4BD7-BEBD-7A9D0A6E971C}" type="pres">
      <dgm:prSet presAssocID="{0C00D23B-F179-40DD-990C-CE088D2DFCBA}" presName="rootComposite" presStyleCnt="0"/>
      <dgm:spPr/>
    </dgm:pt>
    <dgm:pt modelId="{86F10F20-7E0E-421D-92C8-0B33DD7E6E4E}" type="pres">
      <dgm:prSet presAssocID="{0C00D23B-F179-40DD-990C-CE088D2DFCBA}" presName="rootText" presStyleLbl="node3" presStyleIdx="0" presStyleCnt="5">
        <dgm:presLayoutVars>
          <dgm:chPref val="3"/>
        </dgm:presLayoutVars>
      </dgm:prSet>
      <dgm:spPr/>
    </dgm:pt>
    <dgm:pt modelId="{04F727F3-6EB6-4D0B-B598-66CD6C3B6084}" type="pres">
      <dgm:prSet presAssocID="{0C00D23B-F179-40DD-990C-CE088D2DFCBA}" presName="rootConnector" presStyleCnt="0"/>
      <dgm:spPr/>
    </dgm:pt>
    <dgm:pt modelId="{4464DFD6-CEFD-44B5-8118-3959A236328F}" type="pres">
      <dgm:prSet presAssocID="{0C00D23B-F179-40DD-990C-CE088D2DFCBA}" presName="hierChild4" presStyleCnt="0"/>
      <dgm:spPr/>
    </dgm:pt>
    <dgm:pt modelId="{B6FE1D1D-6685-4244-9CBF-421AFE27AE37}" type="pres">
      <dgm:prSet presAssocID="{0C00D23B-F179-40DD-990C-CE088D2DFCBA}" presName="hierChild5" presStyleCnt="0"/>
      <dgm:spPr/>
    </dgm:pt>
    <dgm:pt modelId="{41E61FDC-8E06-4817-B6AE-9CA7B3B9519B}" type="pres">
      <dgm:prSet presAssocID="{3D296371-B288-42CF-A16C-564B598C309C}" presName="Name35" presStyleLbl="parChTrans1D3" presStyleIdx="1" presStyleCnt="5"/>
      <dgm:spPr/>
    </dgm:pt>
    <dgm:pt modelId="{4A5B20FD-E901-4D28-8C04-F985E7D8522B}" type="pres">
      <dgm:prSet presAssocID="{7F1B10D2-C3BE-4770-8166-8DE2D6C16595}" presName="hierRoot2" presStyleCnt="0">
        <dgm:presLayoutVars>
          <dgm:hierBranch val="r"/>
        </dgm:presLayoutVars>
      </dgm:prSet>
      <dgm:spPr/>
    </dgm:pt>
    <dgm:pt modelId="{E0C18922-37E7-4F0C-9152-2F76E227028F}" type="pres">
      <dgm:prSet presAssocID="{7F1B10D2-C3BE-4770-8166-8DE2D6C16595}" presName="rootComposite" presStyleCnt="0"/>
      <dgm:spPr/>
    </dgm:pt>
    <dgm:pt modelId="{9B127496-523D-467A-869F-164148DA060F}" type="pres">
      <dgm:prSet presAssocID="{7F1B10D2-C3BE-4770-8166-8DE2D6C16595}" presName="rootText" presStyleLbl="node3" presStyleIdx="1" presStyleCnt="5">
        <dgm:presLayoutVars>
          <dgm:chPref val="3"/>
        </dgm:presLayoutVars>
      </dgm:prSet>
      <dgm:spPr/>
    </dgm:pt>
    <dgm:pt modelId="{2944A38F-88D3-449A-9C4E-CBE76479B442}" type="pres">
      <dgm:prSet presAssocID="{7F1B10D2-C3BE-4770-8166-8DE2D6C16595}" presName="rootConnector" presStyleCnt="0"/>
      <dgm:spPr/>
    </dgm:pt>
    <dgm:pt modelId="{B6CC17BC-40CD-4B09-B58F-8169CAAA82CC}" type="pres">
      <dgm:prSet presAssocID="{7F1B10D2-C3BE-4770-8166-8DE2D6C16595}" presName="hierChild4" presStyleCnt="0"/>
      <dgm:spPr/>
    </dgm:pt>
    <dgm:pt modelId="{DDD516F3-05A7-4F65-90A0-187CA3C96098}" type="pres">
      <dgm:prSet presAssocID="{7F1B10D2-C3BE-4770-8166-8DE2D6C16595}" presName="hierChild5" presStyleCnt="0"/>
      <dgm:spPr/>
    </dgm:pt>
    <dgm:pt modelId="{62381D3C-4E2B-4F6A-9B88-23A8AF4AFA55}" type="pres">
      <dgm:prSet presAssocID="{E76A61FB-382B-4103-B6B5-D44FCA8376DC}" presName="hierChild5" presStyleCnt="0"/>
      <dgm:spPr/>
    </dgm:pt>
    <dgm:pt modelId="{3008924A-2B6A-4877-839D-897A253A0496}" type="pres">
      <dgm:prSet presAssocID="{61FE7674-B346-4AC5-9ABB-6EB886892B45}" presName="Name35" presStyleLbl="parChTrans1D2" presStyleIdx="1" presStyleCnt="2"/>
      <dgm:spPr/>
    </dgm:pt>
    <dgm:pt modelId="{00C3A3EF-1E0A-4899-8640-3BC50E86AAF3}" type="pres">
      <dgm:prSet presAssocID="{506E71C0-3AE1-42E3-BFAE-734DB8A9C981}" presName="hierRoot2" presStyleCnt="0">
        <dgm:presLayoutVars>
          <dgm:hierBranch/>
        </dgm:presLayoutVars>
      </dgm:prSet>
      <dgm:spPr/>
    </dgm:pt>
    <dgm:pt modelId="{67371B64-59C7-4D10-8383-FAA2BC1165CF}" type="pres">
      <dgm:prSet presAssocID="{506E71C0-3AE1-42E3-BFAE-734DB8A9C981}" presName="rootComposite" presStyleCnt="0"/>
      <dgm:spPr/>
    </dgm:pt>
    <dgm:pt modelId="{1DAA2DFF-8F66-44EE-996C-02B19B6D9B25}" type="pres">
      <dgm:prSet presAssocID="{506E71C0-3AE1-42E3-BFAE-734DB8A9C981}" presName="rootText" presStyleLbl="node2" presStyleIdx="1" presStyleCnt="2">
        <dgm:presLayoutVars>
          <dgm:chPref val="3"/>
        </dgm:presLayoutVars>
      </dgm:prSet>
      <dgm:spPr/>
    </dgm:pt>
    <dgm:pt modelId="{0C3541F0-6C47-4735-B75F-5B90D28E8600}" type="pres">
      <dgm:prSet presAssocID="{506E71C0-3AE1-42E3-BFAE-734DB8A9C981}" presName="rootConnector" presStyleCnt="0"/>
      <dgm:spPr/>
    </dgm:pt>
    <dgm:pt modelId="{F5AC1490-F8E1-4BEE-A7DD-3F60932C186C}" type="pres">
      <dgm:prSet presAssocID="{506E71C0-3AE1-42E3-BFAE-734DB8A9C981}" presName="hierChild4" presStyleCnt="0"/>
      <dgm:spPr/>
    </dgm:pt>
    <dgm:pt modelId="{25A7677D-86C8-4991-AE54-E414754775BE}" type="pres">
      <dgm:prSet presAssocID="{2CE8D21E-5F90-44E4-9D15-A9D82991195C}" presName="Name35" presStyleLbl="parChTrans1D3" presStyleIdx="2" presStyleCnt="5"/>
      <dgm:spPr/>
    </dgm:pt>
    <dgm:pt modelId="{5183206A-B34C-486D-B8EE-964BA216C066}" type="pres">
      <dgm:prSet presAssocID="{1E28BFF1-6054-412A-8873-F480ADD3EBED}" presName="hierRoot2" presStyleCnt="0">
        <dgm:presLayoutVars>
          <dgm:hierBranch val="r"/>
        </dgm:presLayoutVars>
      </dgm:prSet>
      <dgm:spPr/>
    </dgm:pt>
    <dgm:pt modelId="{4C6C17B1-F13C-44BA-BCBB-0F7CC962EB2A}" type="pres">
      <dgm:prSet presAssocID="{1E28BFF1-6054-412A-8873-F480ADD3EBED}" presName="rootComposite" presStyleCnt="0"/>
      <dgm:spPr/>
    </dgm:pt>
    <dgm:pt modelId="{11EE44AF-9445-4A23-B830-F1B62B0FC19D}" type="pres">
      <dgm:prSet presAssocID="{1E28BFF1-6054-412A-8873-F480ADD3EBED}" presName="rootText" presStyleLbl="node3" presStyleIdx="2" presStyleCnt="5">
        <dgm:presLayoutVars>
          <dgm:chPref val="3"/>
        </dgm:presLayoutVars>
      </dgm:prSet>
      <dgm:spPr/>
    </dgm:pt>
    <dgm:pt modelId="{4A1D681F-E6BF-4125-BBC6-3C3ABEBE38F7}" type="pres">
      <dgm:prSet presAssocID="{1E28BFF1-6054-412A-8873-F480ADD3EBED}" presName="rootConnector" presStyleCnt="0"/>
      <dgm:spPr/>
    </dgm:pt>
    <dgm:pt modelId="{45CB54DD-612D-4ED7-8041-1B5319E9BB95}" type="pres">
      <dgm:prSet presAssocID="{1E28BFF1-6054-412A-8873-F480ADD3EBED}" presName="hierChild4" presStyleCnt="0"/>
      <dgm:spPr/>
    </dgm:pt>
    <dgm:pt modelId="{AF86A410-A268-4098-86B5-DCE3DA468B88}" type="pres">
      <dgm:prSet presAssocID="{1E28BFF1-6054-412A-8873-F480ADD3EBED}" presName="hierChild5" presStyleCnt="0"/>
      <dgm:spPr/>
    </dgm:pt>
    <dgm:pt modelId="{32DDEB25-E0CC-4C80-9E70-C8D942FA315B}" type="pres">
      <dgm:prSet presAssocID="{71D4764C-FA98-4626-A99C-386BE98A82A6}" presName="Name35" presStyleLbl="parChTrans1D3" presStyleIdx="3" presStyleCnt="5"/>
      <dgm:spPr/>
    </dgm:pt>
    <dgm:pt modelId="{72E957F2-E377-4D03-8B09-2169AFD9D5D9}" type="pres">
      <dgm:prSet presAssocID="{628A1A1B-2F98-4DA2-B682-86774AC60A5C}" presName="hierRoot2" presStyleCnt="0">
        <dgm:presLayoutVars>
          <dgm:hierBranch val="r"/>
        </dgm:presLayoutVars>
      </dgm:prSet>
      <dgm:spPr/>
    </dgm:pt>
    <dgm:pt modelId="{CC4045DB-A761-4175-9531-0232D1217795}" type="pres">
      <dgm:prSet presAssocID="{628A1A1B-2F98-4DA2-B682-86774AC60A5C}" presName="rootComposite" presStyleCnt="0"/>
      <dgm:spPr/>
    </dgm:pt>
    <dgm:pt modelId="{9D9C8960-E3CC-452E-8D20-481ED1E6F9D6}" type="pres">
      <dgm:prSet presAssocID="{628A1A1B-2F98-4DA2-B682-86774AC60A5C}" presName="rootText" presStyleLbl="node3" presStyleIdx="3" presStyleCnt="5">
        <dgm:presLayoutVars>
          <dgm:chPref val="3"/>
        </dgm:presLayoutVars>
      </dgm:prSet>
      <dgm:spPr/>
    </dgm:pt>
    <dgm:pt modelId="{32A83F2B-111C-4036-90D0-4CE089C7E5FA}" type="pres">
      <dgm:prSet presAssocID="{628A1A1B-2F98-4DA2-B682-86774AC60A5C}" presName="rootConnector" presStyleCnt="0"/>
      <dgm:spPr/>
    </dgm:pt>
    <dgm:pt modelId="{4722A1D5-F642-4E24-A7BD-8D21DC15F93F}" type="pres">
      <dgm:prSet presAssocID="{628A1A1B-2F98-4DA2-B682-86774AC60A5C}" presName="hierChild4" presStyleCnt="0"/>
      <dgm:spPr/>
    </dgm:pt>
    <dgm:pt modelId="{4B303AC8-561D-4904-B4DB-F99DF6A90223}" type="pres">
      <dgm:prSet presAssocID="{628A1A1B-2F98-4DA2-B682-86774AC60A5C}" presName="hierChild5" presStyleCnt="0"/>
      <dgm:spPr/>
    </dgm:pt>
    <dgm:pt modelId="{1E2AEFDE-A474-474E-811E-52429A64693E}" type="pres">
      <dgm:prSet presAssocID="{F8EE2614-8E3B-4991-8851-489529E32B17}" presName="Name35" presStyleLbl="parChTrans1D3" presStyleIdx="4" presStyleCnt="5"/>
      <dgm:spPr/>
    </dgm:pt>
    <dgm:pt modelId="{0AD7DD28-EB51-4B3C-91DD-EE9E6023FCD1}" type="pres">
      <dgm:prSet presAssocID="{6E38AF74-AB00-4626-B95F-061E40B4DAF0}" presName="hierRoot2" presStyleCnt="0">
        <dgm:presLayoutVars>
          <dgm:hierBranch val="r"/>
        </dgm:presLayoutVars>
      </dgm:prSet>
      <dgm:spPr/>
    </dgm:pt>
    <dgm:pt modelId="{547FD7E4-031C-4FA1-895B-43DDF2CA481B}" type="pres">
      <dgm:prSet presAssocID="{6E38AF74-AB00-4626-B95F-061E40B4DAF0}" presName="rootComposite" presStyleCnt="0"/>
      <dgm:spPr/>
    </dgm:pt>
    <dgm:pt modelId="{0EB71C8E-5195-47FB-8DAC-A8F48A49DBBE}" type="pres">
      <dgm:prSet presAssocID="{6E38AF74-AB00-4626-B95F-061E40B4DAF0}" presName="rootText" presStyleLbl="node3" presStyleIdx="4" presStyleCnt="5">
        <dgm:presLayoutVars>
          <dgm:chPref val="3"/>
        </dgm:presLayoutVars>
      </dgm:prSet>
      <dgm:spPr/>
    </dgm:pt>
    <dgm:pt modelId="{D956307B-487E-4259-B913-12DD3FB10B71}" type="pres">
      <dgm:prSet presAssocID="{6E38AF74-AB00-4626-B95F-061E40B4DAF0}" presName="rootConnector" presStyleCnt="0"/>
      <dgm:spPr/>
    </dgm:pt>
    <dgm:pt modelId="{AD8EB4F1-C9FA-4E0E-8FAB-5C9D23D8D3ED}" type="pres">
      <dgm:prSet presAssocID="{6E38AF74-AB00-4626-B95F-061E40B4DAF0}" presName="hierChild4" presStyleCnt="0"/>
      <dgm:spPr/>
    </dgm:pt>
    <dgm:pt modelId="{BDAC2630-2F09-4768-8915-4E8F49780E05}" type="pres">
      <dgm:prSet presAssocID="{6E38AF74-AB00-4626-B95F-061E40B4DAF0}" presName="hierChild5" presStyleCnt="0"/>
      <dgm:spPr/>
    </dgm:pt>
    <dgm:pt modelId="{A1477ED2-2041-424F-88C6-CF90DE42F88B}" type="pres">
      <dgm:prSet presAssocID="{506E71C0-3AE1-42E3-BFAE-734DB8A9C981}" presName="hierChild5" presStyleCnt="0"/>
      <dgm:spPr/>
    </dgm:pt>
    <dgm:pt modelId="{52CD86F7-8C00-4E4B-841D-9872AABCB50F}" type="pres">
      <dgm:prSet presAssocID="{156E7A63-9BBE-4ADF-A993-A5998B9E3C2C}" presName="hierChild3" presStyleCnt="0"/>
      <dgm:spPr/>
    </dgm:pt>
  </dgm:ptLst>
  <dgm:cxnLst>
    <dgm:cxn modelId="{1405C605-0D17-4219-8E5B-CFCBE7528A04}" srcId="{53095180-60C6-483A-99F7-B245667A078D}" destId="{156E7A63-9BBE-4ADF-A993-A5998B9E3C2C}" srcOrd="0" destOrd="0" parTransId="{8363FC46-ACAA-4FDC-8C6F-A0E95631FF86}" sibTransId="{CF8FDF61-D18F-420A-85D6-3453FA96D443}"/>
    <dgm:cxn modelId="{F2474225-C678-454C-9A8B-98BB530E1E38}" srcId="{156E7A63-9BBE-4ADF-A993-A5998B9E3C2C}" destId="{E76A61FB-382B-4103-B6B5-D44FCA8376DC}" srcOrd="0" destOrd="0" parTransId="{B44A1955-1EEA-4288-B84A-0012C76ACC66}" sibTransId="{8D1B3A7F-4774-455B-8D2C-7D19A252E0C0}"/>
    <dgm:cxn modelId="{5D886F15-D289-4949-AF90-BF5F9214ABF0}" srcId="{E76A61FB-382B-4103-B6B5-D44FCA8376DC}" destId="{0C00D23B-F179-40DD-990C-CE088D2DFCBA}" srcOrd="0" destOrd="0" parTransId="{4B8043C7-6254-4678-8E18-EEECDA29A928}" sibTransId="{4683A71A-B206-46E0-9DBD-DD270C6C748B}"/>
    <dgm:cxn modelId="{0E6116A2-9E9A-4C87-85A2-68B7630FB11F}" srcId="{E76A61FB-382B-4103-B6B5-D44FCA8376DC}" destId="{7F1B10D2-C3BE-4770-8166-8DE2D6C16595}" srcOrd="1" destOrd="0" parTransId="{3D296371-B288-42CF-A16C-564B598C309C}" sibTransId="{44793415-22B4-454C-914F-1AC0A2EBB8FA}"/>
    <dgm:cxn modelId="{6FC204DA-6D81-4A2C-94A9-FE761CFCF53E}" srcId="{156E7A63-9BBE-4ADF-A993-A5998B9E3C2C}" destId="{506E71C0-3AE1-42E3-BFAE-734DB8A9C981}" srcOrd="1" destOrd="0" parTransId="{61FE7674-B346-4AC5-9ABB-6EB886892B45}" sibTransId="{99163CC6-EBB7-4ABD-A066-5401167FC2F4}"/>
    <dgm:cxn modelId="{B694385F-C669-4463-B0D4-430529E80CD1}" srcId="{506E71C0-3AE1-42E3-BFAE-734DB8A9C981}" destId="{1E28BFF1-6054-412A-8873-F480ADD3EBED}" srcOrd="0" destOrd="1" parTransId="{2CE8D21E-5F90-44E4-9D15-A9D82991195C}" sibTransId="{F79B8CAA-6701-43EC-8126-D5B61FB9D008}"/>
    <dgm:cxn modelId="{3A060470-A4FB-4904-972C-52ACE2533A50}" srcId="{506E71C0-3AE1-42E3-BFAE-734DB8A9C981}" destId="{628A1A1B-2F98-4DA2-B682-86774AC60A5C}" srcOrd="1" destOrd="1" parTransId="{71D4764C-FA98-4626-A99C-386BE98A82A6}" sibTransId="{F44D1C01-721E-48F5-AF58-8AEE044FD879}"/>
    <dgm:cxn modelId="{78C18BA4-FAE0-4E32-B2AC-F8B99B4FB887}" srcId="{506E71C0-3AE1-42E3-BFAE-734DB8A9C981}" destId="{6E38AF74-AB00-4626-B95F-061E40B4DAF0}" srcOrd="2" destOrd="1" parTransId="{F8EE2614-8E3B-4991-8851-489529E32B17}" sibTransId="{8F71A956-CDFD-4AAC-B255-1FF6860E3EF6}"/>
    <dgm:cxn modelId="{0B905235-F863-4475-97A6-123AD771C56A}" type="presOf" srcId="{53095180-60C6-483A-99F7-B245667A078D}" destId="{DFB9DBC5-769B-45D5-A67B-833D855A17AA}" srcOrd="0" destOrd="0" presId="urn:microsoft.com/office/officeart/2005/8/layout/orgChart1"/>
    <dgm:cxn modelId="{C73160D4-6139-4A21-A218-FA25946A8A54}" type="presParOf" srcId="{DFB9DBC5-769B-45D5-A67B-833D855A17AA}" destId="{3E7CB0F3-9644-445D-8D6D-2746C3E2BB54}" srcOrd="0" destOrd="0" presId="urn:microsoft.com/office/officeart/2005/8/layout/orgChart1"/>
    <dgm:cxn modelId="{BDB41EA7-22CB-4C54-ABD0-8F54DFC7C921}" type="presParOf" srcId="{3E7CB0F3-9644-445D-8D6D-2746C3E2BB54}" destId="{E44121F4-19B0-4CCF-922D-E06A90AA7244}" srcOrd="0" destOrd="0" presId="urn:microsoft.com/office/officeart/2005/8/layout/orgChart1"/>
    <dgm:cxn modelId="{233BE55E-4C7D-42F7-B46A-4CD697E59880}" type="presOf" srcId="{156E7A63-9BBE-4ADF-A993-A5998B9E3C2C}" destId="{E44121F4-19B0-4CCF-922D-E06A90AA7244}" srcOrd="0" destOrd="0" presId="urn:microsoft.com/office/officeart/2005/8/layout/orgChart1"/>
    <dgm:cxn modelId="{97AB5825-01B3-4D83-8FBE-857E31C9ACAF}" type="presParOf" srcId="{E44121F4-19B0-4CCF-922D-E06A90AA7244}" destId="{5020CFD5-D9DF-4AC6-8E2B-603CE0448B6A}" srcOrd="0" destOrd="0" presId="urn:microsoft.com/office/officeart/2005/8/layout/orgChart1"/>
    <dgm:cxn modelId="{54D20831-3800-464D-B6AA-6739BA9905A9}" type="presOf" srcId="{156E7A63-9BBE-4ADF-A993-A5998B9E3C2C}" destId="{5020CFD5-D9DF-4AC6-8E2B-603CE0448B6A}" srcOrd="0" destOrd="0" presId="urn:microsoft.com/office/officeart/2005/8/layout/orgChart1"/>
    <dgm:cxn modelId="{E8E75E29-35C0-4B22-8135-D032F62E0AC5}" type="presParOf" srcId="{E44121F4-19B0-4CCF-922D-E06A90AA7244}" destId="{3BF69371-9E61-40DA-89C8-0EE38034BDCF}" srcOrd="1" destOrd="0" presId="urn:microsoft.com/office/officeart/2005/8/layout/orgChart1"/>
    <dgm:cxn modelId="{CD482672-1BE8-41EF-8128-ABC7BDA8C5E2}" type="presOf" srcId="{156E7A63-9BBE-4ADF-A993-A5998B9E3C2C}" destId="{3BF69371-9E61-40DA-89C8-0EE38034BDCF}" srcOrd="0" destOrd="0" presId="urn:microsoft.com/office/officeart/2005/8/layout/orgChart1"/>
    <dgm:cxn modelId="{01D3C8DC-397A-436F-946B-0CAD98DB07A4}" type="presParOf" srcId="{3E7CB0F3-9644-445D-8D6D-2746C3E2BB54}" destId="{91444826-B17C-4017-AD4E-076DFACEAD95}" srcOrd="1" destOrd="0" presId="urn:microsoft.com/office/officeart/2005/8/layout/orgChart1"/>
    <dgm:cxn modelId="{1CE6EC58-2D37-45BB-8F7E-F1A2293851D2}" type="presParOf" srcId="{91444826-B17C-4017-AD4E-076DFACEAD95}" destId="{D582C009-FBD1-4236-829C-D88A0E0E56BD}" srcOrd="0" destOrd="1" presId="urn:microsoft.com/office/officeart/2005/8/layout/orgChart1"/>
    <dgm:cxn modelId="{19084A65-75DD-4D8F-8319-76DFAF284F17}" type="presOf" srcId="{B44A1955-1EEA-4288-B84A-0012C76ACC66}" destId="{D582C009-FBD1-4236-829C-D88A0E0E56BD}" srcOrd="0" destOrd="0" presId="urn:microsoft.com/office/officeart/2005/8/layout/orgChart1"/>
    <dgm:cxn modelId="{FD0B2835-3DD0-41FE-A978-E1B01828C9A7}" type="presParOf" srcId="{91444826-B17C-4017-AD4E-076DFACEAD95}" destId="{E44B6849-B26F-4D67-8E9C-DF042EA5B71F}" srcOrd="1" destOrd="1" presId="urn:microsoft.com/office/officeart/2005/8/layout/orgChart1"/>
    <dgm:cxn modelId="{4142DCA8-984F-4B38-B87C-077E48729CD3}" type="presParOf" srcId="{E44B6849-B26F-4D67-8E9C-DF042EA5B71F}" destId="{3A35288C-54B8-4F66-8AFD-6F6D0E6E9D6E}" srcOrd="0" destOrd="1" presId="urn:microsoft.com/office/officeart/2005/8/layout/orgChart1"/>
    <dgm:cxn modelId="{B998924E-5085-49C0-8BF1-57CB983FF436}" type="presOf" srcId="{E76A61FB-382B-4103-B6B5-D44FCA8376DC}" destId="{3A35288C-54B8-4F66-8AFD-6F6D0E6E9D6E}" srcOrd="0" destOrd="0" presId="urn:microsoft.com/office/officeart/2005/8/layout/orgChart1"/>
    <dgm:cxn modelId="{2986915F-2B78-490C-8514-BB9CF1A363A0}" type="presParOf" srcId="{3A35288C-54B8-4F66-8AFD-6F6D0E6E9D6E}" destId="{77A855E7-3C67-44D6-A07C-48DD33469DBD}" srcOrd="0" destOrd="0" presId="urn:microsoft.com/office/officeart/2005/8/layout/orgChart1"/>
    <dgm:cxn modelId="{A344F04B-8B21-4E01-9BBC-E9B93C95CF8D}" type="presOf" srcId="{E76A61FB-382B-4103-B6B5-D44FCA8376DC}" destId="{77A855E7-3C67-44D6-A07C-48DD33469DBD}" srcOrd="0" destOrd="0" presId="urn:microsoft.com/office/officeart/2005/8/layout/orgChart1"/>
    <dgm:cxn modelId="{29C79CD3-4252-4A43-B2F0-78F5AD6434B9}" type="presParOf" srcId="{3A35288C-54B8-4F66-8AFD-6F6D0E6E9D6E}" destId="{9C3E9A51-3A5D-405F-90A8-9782577BC09A}" srcOrd="1" destOrd="0" presId="urn:microsoft.com/office/officeart/2005/8/layout/orgChart1"/>
    <dgm:cxn modelId="{9A7CF0BA-5C8C-4AC7-930C-47864BBAB53E}" type="presOf" srcId="{E76A61FB-382B-4103-B6B5-D44FCA8376DC}" destId="{9C3E9A51-3A5D-405F-90A8-9782577BC09A}" srcOrd="0" destOrd="0" presId="urn:microsoft.com/office/officeart/2005/8/layout/orgChart1"/>
    <dgm:cxn modelId="{AF626896-C965-49CC-BE82-F94B3175BFFD}" type="presParOf" srcId="{E44B6849-B26F-4D67-8E9C-DF042EA5B71F}" destId="{3708BF0B-E5FA-4097-A1D1-7BE96D85E29D}" srcOrd="1" destOrd="1" presId="urn:microsoft.com/office/officeart/2005/8/layout/orgChart1"/>
    <dgm:cxn modelId="{3921E4D8-7B54-4474-80D5-A3577B8A28D6}" type="presParOf" srcId="{3708BF0B-E5FA-4097-A1D1-7BE96D85E29D}" destId="{81B9D064-EA59-4467-BD27-DABD21878896}" srcOrd="0" destOrd="1" presId="urn:microsoft.com/office/officeart/2005/8/layout/orgChart1"/>
    <dgm:cxn modelId="{B1EC6FA1-9120-489B-AB30-4A021EBD7315}" type="presOf" srcId="{4B8043C7-6254-4678-8E18-EEECDA29A928}" destId="{81B9D064-EA59-4467-BD27-DABD21878896}" srcOrd="0" destOrd="0" presId="urn:microsoft.com/office/officeart/2005/8/layout/orgChart1"/>
    <dgm:cxn modelId="{B35159AD-5CF8-452D-964F-D1F36D6A1793}" type="presParOf" srcId="{3708BF0B-E5FA-4097-A1D1-7BE96D85E29D}" destId="{85AE40BF-11C7-468F-A6B7-4F1C4110EB74}" srcOrd="1" destOrd="1" presId="urn:microsoft.com/office/officeart/2005/8/layout/orgChart1"/>
    <dgm:cxn modelId="{C8A6424A-D977-4708-A816-796B77C896C6}" type="presParOf" srcId="{85AE40BF-11C7-468F-A6B7-4F1C4110EB74}" destId="{F8E58186-8156-4BD7-BEBD-7A9D0A6E971C}" srcOrd="0" destOrd="1" presId="urn:microsoft.com/office/officeart/2005/8/layout/orgChart1"/>
    <dgm:cxn modelId="{C8F0CCAD-3AAC-4A45-B36A-714420BEB0A0}" type="presOf" srcId="{0C00D23B-F179-40DD-990C-CE088D2DFCBA}" destId="{F8E58186-8156-4BD7-BEBD-7A9D0A6E971C}" srcOrd="0" destOrd="0" presId="urn:microsoft.com/office/officeart/2005/8/layout/orgChart1"/>
    <dgm:cxn modelId="{6589EAF3-6070-46EB-B6A2-B5A2934D670B}" type="presParOf" srcId="{F8E58186-8156-4BD7-BEBD-7A9D0A6E971C}" destId="{86F10F20-7E0E-421D-92C8-0B33DD7E6E4E}" srcOrd="0" destOrd="0" presId="urn:microsoft.com/office/officeart/2005/8/layout/orgChart1"/>
    <dgm:cxn modelId="{FE0256D8-E992-48A3-95D9-63C4882DDAFD}" type="presOf" srcId="{0C00D23B-F179-40DD-990C-CE088D2DFCBA}" destId="{86F10F20-7E0E-421D-92C8-0B33DD7E6E4E}" srcOrd="0" destOrd="0" presId="urn:microsoft.com/office/officeart/2005/8/layout/orgChart1"/>
    <dgm:cxn modelId="{356E7420-5401-4940-B8AD-DDDB0F330566}" type="presParOf" srcId="{F8E58186-8156-4BD7-BEBD-7A9D0A6E971C}" destId="{04F727F3-6EB6-4D0B-B598-66CD6C3B6084}" srcOrd="1" destOrd="0" presId="urn:microsoft.com/office/officeart/2005/8/layout/orgChart1"/>
    <dgm:cxn modelId="{061E9114-3102-4172-84C4-7FA341D0F2CF}" type="presOf" srcId="{0C00D23B-F179-40DD-990C-CE088D2DFCBA}" destId="{04F727F3-6EB6-4D0B-B598-66CD6C3B6084}" srcOrd="0" destOrd="0" presId="urn:microsoft.com/office/officeart/2005/8/layout/orgChart1"/>
    <dgm:cxn modelId="{FF8EE59A-E014-420B-A69F-56D47CC5608D}" type="presParOf" srcId="{85AE40BF-11C7-468F-A6B7-4F1C4110EB74}" destId="{4464DFD6-CEFD-44B5-8118-3959A236328F}" srcOrd="1" destOrd="1" presId="urn:microsoft.com/office/officeart/2005/8/layout/orgChart1"/>
    <dgm:cxn modelId="{63368D1A-EFCA-4AD9-9166-2640B23926C8}" type="presParOf" srcId="{85AE40BF-11C7-468F-A6B7-4F1C4110EB74}" destId="{B6FE1D1D-6685-4244-9CBF-421AFE27AE37}" srcOrd="2" destOrd="1" presId="urn:microsoft.com/office/officeart/2005/8/layout/orgChart1"/>
    <dgm:cxn modelId="{36B1545F-5FD6-4082-8127-9E57A2AADF13}" type="presParOf" srcId="{3708BF0B-E5FA-4097-A1D1-7BE96D85E29D}" destId="{41E61FDC-8E06-4817-B6AE-9CA7B3B9519B}" srcOrd="2" destOrd="1" presId="urn:microsoft.com/office/officeart/2005/8/layout/orgChart1"/>
    <dgm:cxn modelId="{6D75F53F-8164-4607-8BC7-781FC417F879}" type="presOf" srcId="{3D296371-B288-42CF-A16C-564B598C309C}" destId="{41E61FDC-8E06-4817-B6AE-9CA7B3B9519B}" srcOrd="0" destOrd="0" presId="urn:microsoft.com/office/officeart/2005/8/layout/orgChart1"/>
    <dgm:cxn modelId="{4DF657D8-D590-42C7-BC9C-281842EF77BF}" type="presParOf" srcId="{3708BF0B-E5FA-4097-A1D1-7BE96D85E29D}" destId="{4A5B20FD-E901-4D28-8C04-F985E7D8522B}" srcOrd="3" destOrd="1" presId="urn:microsoft.com/office/officeart/2005/8/layout/orgChart1"/>
    <dgm:cxn modelId="{6AEAF112-57D2-4E07-96BE-4E9E453BAD27}" type="presParOf" srcId="{4A5B20FD-E901-4D28-8C04-F985E7D8522B}" destId="{E0C18922-37E7-4F0C-9152-2F76E227028F}" srcOrd="0" destOrd="3" presId="urn:microsoft.com/office/officeart/2005/8/layout/orgChart1"/>
    <dgm:cxn modelId="{4C8821CC-3881-4B42-A3CE-6A7EFB611CB3}" type="presOf" srcId="{7F1B10D2-C3BE-4770-8166-8DE2D6C16595}" destId="{E0C18922-37E7-4F0C-9152-2F76E227028F}" srcOrd="0" destOrd="0" presId="urn:microsoft.com/office/officeart/2005/8/layout/orgChart1"/>
    <dgm:cxn modelId="{D8923395-2D7E-43DC-ACF3-A65E25324F33}" type="presParOf" srcId="{E0C18922-37E7-4F0C-9152-2F76E227028F}" destId="{9B127496-523D-467A-869F-164148DA060F}" srcOrd="0" destOrd="0" presId="urn:microsoft.com/office/officeart/2005/8/layout/orgChart1"/>
    <dgm:cxn modelId="{42067CC9-657D-46BC-8D18-E6324A1FA057}" type="presOf" srcId="{7F1B10D2-C3BE-4770-8166-8DE2D6C16595}" destId="{9B127496-523D-467A-869F-164148DA060F}" srcOrd="0" destOrd="0" presId="urn:microsoft.com/office/officeart/2005/8/layout/orgChart1"/>
    <dgm:cxn modelId="{B108F9FF-4166-40BF-ACA7-A70945DA7320}" type="presParOf" srcId="{E0C18922-37E7-4F0C-9152-2F76E227028F}" destId="{2944A38F-88D3-449A-9C4E-CBE76479B442}" srcOrd="1" destOrd="0" presId="urn:microsoft.com/office/officeart/2005/8/layout/orgChart1"/>
    <dgm:cxn modelId="{E66DF20E-B75A-43F5-951C-67F44EB0B59E}" type="presOf" srcId="{7F1B10D2-C3BE-4770-8166-8DE2D6C16595}" destId="{2944A38F-88D3-449A-9C4E-CBE76479B442}" srcOrd="0" destOrd="0" presId="urn:microsoft.com/office/officeart/2005/8/layout/orgChart1"/>
    <dgm:cxn modelId="{9C25249C-798A-495D-851F-28DBC49FAD38}" type="presParOf" srcId="{4A5B20FD-E901-4D28-8C04-F985E7D8522B}" destId="{B6CC17BC-40CD-4B09-B58F-8169CAAA82CC}" srcOrd="1" destOrd="3" presId="urn:microsoft.com/office/officeart/2005/8/layout/orgChart1"/>
    <dgm:cxn modelId="{73DA9AC5-BB35-4203-9738-F9998823CC4E}" type="presParOf" srcId="{4A5B20FD-E901-4D28-8C04-F985E7D8522B}" destId="{DDD516F3-05A7-4F65-90A0-187CA3C96098}" srcOrd="2" destOrd="3" presId="urn:microsoft.com/office/officeart/2005/8/layout/orgChart1"/>
    <dgm:cxn modelId="{8CABF663-360D-437E-8716-D79AC758C092}" type="presParOf" srcId="{E44B6849-B26F-4D67-8E9C-DF042EA5B71F}" destId="{62381D3C-4E2B-4F6A-9B88-23A8AF4AFA55}" srcOrd="2" destOrd="1" presId="urn:microsoft.com/office/officeart/2005/8/layout/orgChart1"/>
    <dgm:cxn modelId="{90780807-B0C7-417F-B8F1-F9F2C001AB53}" type="presParOf" srcId="{91444826-B17C-4017-AD4E-076DFACEAD95}" destId="{3008924A-2B6A-4877-839D-897A253A0496}" srcOrd="2" destOrd="1" presId="urn:microsoft.com/office/officeart/2005/8/layout/orgChart1"/>
    <dgm:cxn modelId="{75D8FDCB-869E-4B77-9060-C01D00B8BFDA}" type="presOf" srcId="{61FE7674-B346-4AC5-9ABB-6EB886892B45}" destId="{3008924A-2B6A-4877-839D-897A253A0496}" srcOrd="0" destOrd="0" presId="urn:microsoft.com/office/officeart/2005/8/layout/orgChart1"/>
    <dgm:cxn modelId="{F336778D-1497-4959-A4FE-FE47D572F4B9}" type="presParOf" srcId="{91444826-B17C-4017-AD4E-076DFACEAD95}" destId="{00C3A3EF-1E0A-4899-8640-3BC50E86AAF3}" srcOrd="3" destOrd="1" presId="urn:microsoft.com/office/officeart/2005/8/layout/orgChart1"/>
    <dgm:cxn modelId="{50A7E369-DF8F-4528-B1BE-8168A25E8C15}" type="presParOf" srcId="{00C3A3EF-1E0A-4899-8640-3BC50E86AAF3}" destId="{67371B64-59C7-4D10-8383-FAA2BC1165CF}" srcOrd="0" destOrd="3" presId="urn:microsoft.com/office/officeart/2005/8/layout/orgChart1"/>
    <dgm:cxn modelId="{6FA6A7A3-1A99-4EE9-8F44-18637867F2DF}" type="presOf" srcId="{506E71C0-3AE1-42E3-BFAE-734DB8A9C981}" destId="{67371B64-59C7-4D10-8383-FAA2BC1165CF}" srcOrd="0" destOrd="0" presId="urn:microsoft.com/office/officeart/2005/8/layout/orgChart1"/>
    <dgm:cxn modelId="{6942C60F-7A6C-4656-A537-2E1C679047D8}" type="presParOf" srcId="{67371B64-59C7-4D10-8383-FAA2BC1165CF}" destId="{1DAA2DFF-8F66-44EE-996C-02B19B6D9B25}" srcOrd="0" destOrd="0" presId="urn:microsoft.com/office/officeart/2005/8/layout/orgChart1"/>
    <dgm:cxn modelId="{9744E6F8-8F16-44AF-8020-B1F1C442F27B}" type="presOf" srcId="{506E71C0-3AE1-42E3-BFAE-734DB8A9C981}" destId="{1DAA2DFF-8F66-44EE-996C-02B19B6D9B25}" srcOrd="0" destOrd="0" presId="urn:microsoft.com/office/officeart/2005/8/layout/orgChart1"/>
    <dgm:cxn modelId="{7AF3899F-5719-47D2-AAD5-EAED91A98B0E}" type="presParOf" srcId="{67371B64-59C7-4D10-8383-FAA2BC1165CF}" destId="{0C3541F0-6C47-4735-B75F-5B90D28E8600}" srcOrd="1" destOrd="0" presId="urn:microsoft.com/office/officeart/2005/8/layout/orgChart1"/>
    <dgm:cxn modelId="{5FBB0433-86EF-4CD6-AE95-00902DDB03E8}" type="presOf" srcId="{506E71C0-3AE1-42E3-BFAE-734DB8A9C981}" destId="{0C3541F0-6C47-4735-B75F-5B90D28E8600}" srcOrd="0" destOrd="0" presId="urn:microsoft.com/office/officeart/2005/8/layout/orgChart1"/>
    <dgm:cxn modelId="{3AAC9A12-16B3-499D-84E3-E0C711C71A46}" type="presParOf" srcId="{00C3A3EF-1E0A-4899-8640-3BC50E86AAF3}" destId="{F5AC1490-F8E1-4BEE-A7DD-3F60932C186C}" srcOrd="1" destOrd="3" presId="urn:microsoft.com/office/officeart/2005/8/layout/orgChart1"/>
    <dgm:cxn modelId="{BDCF63D2-45CF-4545-9404-AD0471730365}" type="presParOf" srcId="{F5AC1490-F8E1-4BEE-A7DD-3F60932C186C}" destId="{25A7677D-86C8-4991-AE54-E414754775BE}" srcOrd="0" destOrd="1" presId="urn:microsoft.com/office/officeart/2005/8/layout/orgChart1"/>
    <dgm:cxn modelId="{7F7CEAF0-7F73-4C5E-B616-F91078B40903}" type="presOf" srcId="{2CE8D21E-5F90-44E4-9D15-A9D82991195C}" destId="{25A7677D-86C8-4991-AE54-E414754775BE}" srcOrd="0" destOrd="0" presId="urn:microsoft.com/office/officeart/2005/8/layout/orgChart1"/>
    <dgm:cxn modelId="{FB41A91E-466F-414C-843C-0012B10E6F9F}" type="presParOf" srcId="{F5AC1490-F8E1-4BEE-A7DD-3F60932C186C}" destId="{5183206A-B34C-486D-B8EE-964BA216C066}" srcOrd="1" destOrd="1" presId="urn:microsoft.com/office/officeart/2005/8/layout/orgChart1"/>
    <dgm:cxn modelId="{1B9ECCD8-F1AE-46E3-A749-31299E22385D}" type="presParOf" srcId="{5183206A-B34C-486D-B8EE-964BA216C066}" destId="{4C6C17B1-F13C-44BA-BCBB-0F7CC962EB2A}" srcOrd="0" destOrd="1" presId="urn:microsoft.com/office/officeart/2005/8/layout/orgChart1"/>
    <dgm:cxn modelId="{E79FC6E9-02C5-42B1-BED7-3C4E59751695}" type="presOf" srcId="{1E28BFF1-6054-412A-8873-F480ADD3EBED}" destId="{4C6C17B1-F13C-44BA-BCBB-0F7CC962EB2A}" srcOrd="0" destOrd="0" presId="urn:microsoft.com/office/officeart/2005/8/layout/orgChart1"/>
    <dgm:cxn modelId="{57437079-9B42-4897-8B55-B307093AE974}" type="presParOf" srcId="{4C6C17B1-F13C-44BA-BCBB-0F7CC962EB2A}" destId="{11EE44AF-9445-4A23-B830-F1B62B0FC19D}" srcOrd="0" destOrd="0" presId="urn:microsoft.com/office/officeart/2005/8/layout/orgChart1"/>
    <dgm:cxn modelId="{58C765DA-2D81-4A9B-9BCF-7780FC78DAE8}" type="presOf" srcId="{1E28BFF1-6054-412A-8873-F480ADD3EBED}" destId="{11EE44AF-9445-4A23-B830-F1B62B0FC19D}" srcOrd="0" destOrd="0" presId="urn:microsoft.com/office/officeart/2005/8/layout/orgChart1"/>
    <dgm:cxn modelId="{B37EC5D5-9B42-4F5B-95E2-038CB1493096}" type="presParOf" srcId="{4C6C17B1-F13C-44BA-BCBB-0F7CC962EB2A}" destId="{4A1D681F-E6BF-4125-BBC6-3C3ABEBE38F7}" srcOrd="1" destOrd="0" presId="urn:microsoft.com/office/officeart/2005/8/layout/orgChart1"/>
    <dgm:cxn modelId="{DE8FB188-35F2-4A17-8334-DFCA686D65B3}" type="presOf" srcId="{1E28BFF1-6054-412A-8873-F480ADD3EBED}" destId="{4A1D681F-E6BF-4125-BBC6-3C3ABEBE38F7}" srcOrd="0" destOrd="0" presId="urn:microsoft.com/office/officeart/2005/8/layout/orgChart1"/>
    <dgm:cxn modelId="{0830F52B-E72F-4EBB-BC85-954534B56E10}" type="presParOf" srcId="{5183206A-B34C-486D-B8EE-964BA216C066}" destId="{45CB54DD-612D-4ED7-8041-1B5319E9BB95}" srcOrd="1" destOrd="1" presId="urn:microsoft.com/office/officeart/2005/8/layout/orgChart1"/>
    <dgm:cxn modelId="{228A6B21-5DE4-4526-B192-2464426CA06C}" type="presParOf" srcId="{5183206A-B34C-486D-B8EE-964BA216C066}" destId="{AF86A410-A268-4098-86B5-DCE3DA468B88}" srcOrd="2" destOrd="1" presId="urn:microsoft.com/office/officeart/2005/8/layout/orgChart1"/>
    <dgm:cxn modelId="{D52A9339-0EC8-46DF-A1D4-5FF5E7FFCDF6}" type="presParOf" srcId="{F5AC1490-F8E1-4BEE-A7DD-3F60932C186C}" destId="{32DDEB25-E0CC-4C80-9E70-C8D942FA315B}" srcOrd="2" destOrd="1" presId="urn:microsoft.com/office/officeart/2005/8/layout/orgChart1"/>
    <dgm:cxn modelId="{F55CC5E2-E73D-4C51-8A84-397C19914E2A}" type="presOf" srcId="{71D4764C-FA98-4626-A99C-386BE98A82A6}" destId="{32DDEB25-E0CC-4C80-9E70-C8D942FA315B}" srcOrd="0" destOrd="0" presId="urn:microsoft.com/office/officeart/2005/8/layout/orgChart1"/>
    <dgm:cxn modelId="{D6FE1D02-188E-4BE7-AFA6-36F8C8A44E4F}" type="presParOf" srcId="{F5AC1490-F8E1-4BEE-A7DD-3F60932C186C}" destId="{72E957F2-E377-4D03-8B09-2169AFD9D5D9}" srcOrd="3" destOrd="1" presId="urn:microsoft.com/office/officeart/2005/8/layout/orgChart1"/>
    <dgm:cxn modelId="{CAFA1718-9E23-4F0B-A438-325DB48BE288}" type="presParOf" srcId="{72E957F2-E377-4D03-8B09-2169AFD9D5D9}" destId="{CC4045DB-A761-4175-9531-0232D1217795}" srcOrd="0" destOrd="3" presId="urn:microsoft.com/office/officeart/2005/8/layout/orgChart1"/>
    <dgm:cxn modelId="{BFEBC430-A130-4D28-8A05-A396760B1010}" type="presOf" srcId="{628A1A1B-2F98-4DA2-B682-86774AC60A5C}" destId="{CC4045DB-A761-4175-9531-0232D1217795}" srcOrd="0" destOrd="0" presId="urn:microsoft.com/office/officeart/2005/8/layout/orgChart1"/>
    <dgm:cxn modelId="{A16B580C-5BBD-40ED-A9B6-D3515D8A19CE}" type="presParOf" srcId="{CC4045DB-A761-4175-9531-0232D1217795}" destId="{9D9C8960-E3CC-452E-8D20-481ED1E6F9D6}" srcOrd="0" destOrd="0" presId="urn:microsoft.com/office/officeart/2005/8/layout/orgChart1"/>
    <dgm:cxn modelId="{212B196A-CEBB-4F88-9FAF-A2F3140FEFFB}" type="presOf" srcId="{628A1A1B-2F98-4DA2-B682-86774AC60A5C}" destId="{9D9C8960-E3CC-452E-8D20-481ED1E6F9D6}" srcOrd="0" destOrd="0" presId="urn:microsoft.com/office/officeart/2005/8/layout/orgChart1"/>
    <dgm:cxn modelId="{F63E35A9-9DD0-4596-8BCE-196A61F7A813}" type="presParOf" srcId="{CC4045DB-A761-4175-9531-0232D1217795}" destId="{32A83F2B-111C-4036-90D0-4CE089C7E5FA}" srcOrd="1" destOrd="0" presId="urn:microsoft.com/office/officeart/2005/8/layout/orgChart1"/>
    <dgm:cxn modelId="{4DE4639B-133B-44E8-B8FE-D30C06B64EE7}" type="presOf" srcId="{628A1A1B-2F98-4DA2-B682-86774AC60A5C}" destId="{32A83F2B-111C-4036-90D0-4CE089C7E5FA}" srcOrd="0" destOrd="0" presId="urn:microsoft.com/office/officeart/2005/8/layout/orgChart1"/>
    <dgm:cxn modelId="{08A5E535-B134-4DEC-951F-35FBD0D4CC01}" type="presParOf" srcId="{72E957F2-E377-4D03-8B09-2169AFD9D5D9}" destId="{4722A1D5-F642-4E24-A7BD-8D21DC15F93F}" srcOrd="1" destOrd="3" presId="urn:microsoft.com/office/officeart/2005/8/layout/orgChart1"/>
    <dgm:cxn modelId="{8AE171ED-6E7B-491E-B204-A84E670AA394}" type="presParOf" srcId="{72E957F2-E377-4D03-8B09-2169AFD9D5D9}" destId="{4B303AC8-561D-4904-B4DB-F99DF6A90223}" srcOrd="2" destOrd="3" presId="urn:microsoft.com/office/officeart/2005/8/layout/orgChart1"/>
    <dgm:cxn modelId="{1E64C716-AE9D-4401-A698-85E177174BB2}" type="presParOf" srcId="{F5AC1490-F8E1-4BEE-A7DD-3F60932C186C}" destId="{1E2AEFDE-A474-474E-811E-52429A64693E}" srcOrd="4" destOrd="1" presId="urn:microsoft.com/office/officeart/2005/8/layout/orgChart1"/>
    <dgm:cxn modelId="{F095A8C5-7A64-4723-B7E2-AB182E3151CC}" type="presOf" srcId="{F8EE2614-8E3B-4991-8851-489529E32B17}" destId="{1E2AEFDE-A474-474E-811E-52429A64693E}" srcOrd="0" destOrd="0" presId="urn:microsoft.com/office/officeart/2005/8/layout/orgChart1"/>
    <dgm:cxn modelId="{7B49BC83-9378-4E14-A02B-6CA7F25B1C29}" type="presParOf" srcId="{F5AC1490-F8E1-4BEE-A7DD-3F60932C186C}" destId="{0AD7DD28-EB51-4B3C-91DD-EE9E6023FCD1}" srcOrd="5" destOrd="1" presId="urn:microsoft.com/office/officeart/2005/8/layout/orgChart1"/>
    <dgm:cxn modelId="{D45178FC-188E-4CE6-98C9-B611FF6CD2E0}" type="presParOf" srcId="{0AD7DD28-EB51-4B3C-91DD-EE9E6023FCD1}" destId="{547FD7E4-031C-4FA1-895B-43DDF2CA481B}" srcOrd="0" destOrd="5" presId="urn:microsoft.com/office/officeart/2005/8/layout/orgChart1"/>
    <dgm:cxn modelId="{590D2AC2-E794-4955-9B7D-1ECABB1F6E27}" type="presOf" srcId="{6E38AF74-AB00-4626-B95F-061E40B4DAF0}" destId="{547FD7E4-031C-4FA1-895B-43DDF2CA481B}" srcOrd="0" destOrd="0" presId="urn:microsoft.com/office/officeart/2005/8/layout/orgChart1"/>
    <dgm:cxn modelId="{718A07E9-9376-4CFF-86F7-43549AD11CAE}" type="presParOf" srcId="{547FD7E4-031C-4FA1-895B-43DDF2CA481B}" destId="{0EB71C8E-5195-47FB-8DAC-A8F48A49DBBE}" srcOrd="0" destOrd="0" presId="urn:microsoft.com/office/officeart/2005/8/layout/orgChart1"/>
    <dgm:cxn modelId="{17261B07-F085-4568-A756-944C48CA3FF3}" type="presOf" srcId="{6E38AF74-AB00-4626-B95F-061E40B4DAF0}" destId="{0EB71C8E-5195-47FB-8DAC-A8F48A49DBBE}" srcOrd="0" destOrd="0" presId="urn:microsoft.com/office/officeart/2005/8/layout/orgChart1"/>
    <dgm:cxn modelId="{61EB58BD-A6CE-4532-B778-5E8051E1BA02}" type="presParOf" srcId="{547FD7E4-031C-4FA1-895B-43DDF2CA481B}" destId="{D956307B-487E-4259-B913-12DD3FB10B71}" srcOrd="1" destOrd="0" presId="urn:microsoft.com/office/officeart/2005/8/layout/orgChart1"/>
    <dgm:cxn modelId="{EA63DAE7-3B14-44DC-85A5-7EA4D8581AA8}" type="presOf" srcId="{6E38AF74-AB00-4626-B95F-061E40B4DAF0}" destId="{D956307B-487E-4259-B913-12DD3FB10B71}" srcOrd="0" destOrd="0" presId="urn:microsoft.com/office/officeart/2005/8/layout/orgChart1"/>
    <dgm:cxn modelId="{835B1724-521A-4E41-8CD9-3421637D150F}" type="presParOf" srcId="{0AD7DD28-EB51-4B3C-91DD-EE9E6023FCD1}" destId="{AD8EB4F1-C9FA-4E0E-8FAB-5C9D23D8D3ED}" srcOrd="1" destOrd="5" presId="urn:microsoft.com/office/officeart/2005/8/layout/orgChart1"/>
    <dgm:cxn modelId="{1CBBBA41-E641-4ACB-8E80-4FC211036719}" type="presParOf" srcId="{0AD7DD28-EB51-4B3C-91DD-EE9E6023FCD1}" destId="{BDAC2630-2F09-4768-8915-4E8F49780E05}" srcOrd="2" destOrd="5" presId="urn:microsoft.com/office/officeart/2005/8/layout/orgChart1"/>
    <dgm:cxn modelId="{CBD05818-98F5-44A6-A5B6-CBA860D82D62}" type="presParOf" srcId="{00C3A3EF-1E0A-4899-8640-3BC50E86AAF3}" destId="{A1477ED2-2041-424F-88C6-CF90DE42F88B}" srcOrd="2" destOrd="3" presId="urn:microsoft.com/office/officeart/2005/8/layout/orgChart1"/>
    <dgm:cxn modelId="{404B6812-9C09-4364-BAB0-7C6A164A6660}" type="presParOf" srcId="{3E7CB0F3-9644-445D-8D6D-2746C3E2BB54}" destId="{52CD86F7-8C00-4E4B-841D-9872AABCB50F}" srcOrd="2" destOrd="0" presId="urn:microsoft.com/office/officeart/2005/8/layout/orgChart1"/>
  </dgm:cxnLst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50ABF53-1DA7-4414-88B3-6DE0FFD31DD1}" type="doc">
      <dgm:prSet loTypeId="urn:microsoft.com/office/officeart/2005/8/layout/orgChart1" qsTypeId="urn:microsoft.com/office/officeart/2005/8/quickstyle/simple1" csTypeId="urn:microsoft.com/office/officeart/2005/8/colors/accent1_2"/>
      <dgm:spPr/>
    </dgm:pt>
    <dgm:pt modelId="{D74FDC94-DE20-48C4-8DF5-270FD0639DEF}">
      <dgm:prSet phldr="0" custT="1"/>
      <dgm:spPr/>
      <dgm:t>
        <a:bodyPr vert="horz" wrap="square" lIns="0" tIns="0" rIns="0" bIns="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Termite management</a:t>
          </a:r>
          <a:r>
            <a:rPr lang="zh-CN" altLang="en-US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白蚁防治</a:t>
          </a:r>
          <a:r>
            <a:rPr lang="en-US" altLang="zh-CN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/>
          </a:r>
          <a:endParaRPr lang="en-US" altLang="zh-CN" sz="1000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gm:t>
    </dgm:pt>
    <dgm:pt modelId="{0524C520-8F98-409E-9533-044D509583A1}" cxnId="{FB90FE4C-1AA1-4BB0-869D-5DFD81E9AF70}" type="parTrans">
      <dgm:prSet/>
      <dgm:spPr/>
    </dgm:pt>
    <dgm:pt modelId="{E81354F6-70C4-46B0-BEE0-4A619F870DC2}" cxnId="{FB90FE4C-1AA1-4BB0-869D-5DFD81E9AF70}" type="sibTrans">
      <dgm:prSet/>
      <dgm:spPr/>
    </dgm:pt>
    <dgm:pt modelId="{14F173FF-2D58-4184-BA11-392F78FF5C7D}">
      <dgm:prSet phldr="0" custT="1"/>
      <dgm:spPr/>
      <dgm:t>
        <a:bodyPr vert="horz" wrap="square" lIns="0" tIns="0" rIns="0" bIns="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Conventional</a:t>
          </a:r>
          <a:endParaRPr lang="en-US" altLang="zh-CN" sz="1000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常规</a:t>
          </a:r>
          <a:r>
            <a:rPr lang="en-US" altLang="zh-CN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 </a:t>
          </a:r>
          <a:r>
            <a:rPr lang="en-US" altLang="zh-CN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/>
          </a:r>
          <a:endParaRPr lang="en-US" altLang="zh-CN" sz="1000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gm:t>
    </dgm:pt>
    <dgm:pt modelId="{2E5193CD-E0B9-4F8E-AD4F-695851F5E358}" cxnId="{79141B87-AB44-48B7-92B3-E5EBED45A79F}" type="parTrans">
      <dgm:prSet/>
      <dgm:spPr/>
    </dgm:pt>
    <dgm:pt modelId="{86591DCF-17CB-49B8-9E36-56BE1B501DE3}" cxnId="{79141B87-AB44-48B7-92B3-E5EBED45A79F}" type="sibTrans">
      <dgm:prSet/>
      <dgm:spPr/>
    </dgm:pt>
    <dgm:pt modelId="{4201A135-247A-488B-A9E1-58E547EC4C71}">
      <dgm:prSet/>
      <dgm:spPr/>
      <dgm:t>
        <a:bodyPr vert="horz" wrap="square" lIns="0" tIns="0" rIns="0" bIns="0" anchor="ctr"/>
        <a:p>
          <a:pPr algn="ctr" eaLnBrk="0" hangingPunct="0"/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Repellent 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/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Termiticide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/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驱白蚁剂</a:t>
          </a: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/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gm:t>
    </dgm:pt>
    <dgm:pt modelId="{44A2710C-9A41-4137-AE45-D3360F4E985F}" cxnId="{44A29BCC-01ED-45B0-BC5F-483C93FD958B}" type="parTrans">
      <dgm:prSet/>
      <dgm:spPr/>
    </dgm:pt>
    <dgm:pt modelId="{13501DE8-075C-4351-8645-178F59AF0F25}" cxnId="{44A29BCC-01ED-45B0-BC5F-483C93FD958B}" type="sibTrans">
      <dgm:prSet/>
      <dgm:spPr/>
    </dgm:pt>
    <dgm:pt modelId="{494A6AF0-63C9-483A-A701-E54AB84AACF6}">
      <dgm:prSet/>
      <dgm:spPr/>
      <dgm:t>
        <a:bodyPr vert="horz" wrap="square" lIns="0" tIns="0" rIns="0" bIns="0" anchor="ctr"/>
        <a:p>
          <a:pPr algn="ctr" eaLnBrk="0" hangingPunct="0"/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Non-repellent 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/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Termiticide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/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非驱避性</a:t>
          </a:r>
          <a:endParaRPr lang="zh-CN" altLang="en-US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/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白蚁剂</a:t>
          </a: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/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gm:t>
    </dgm:pt>
    <dgm:pt modelId="{6872ECF6-A6BA-4B14-A037-CB5FE6550F99}" cxnId="{B0EAD1E3-00C6-44A8-84A7-4CB8B04B0EFA}" type="parTrans">
      <dgm:prSet/>
      <dgm:spPr/>
    </dgm:pt>
    <dgm:pt modelId="{88950C33-38A4-44C4-BCF3-420104583342}" cxnId="{B0EAD1E3-00C6-44A8-84A7-4CB8B04B0EFA}" type="sibTrans">
      <dgm:prSet/>
      <dgm:spPr/>
    </dgm:pt>
    <dgm:pt modelId="{1440EBF9-B8AB-4C38-B975-C71B2ED9BE72}">
      <dgm:prSet phldr="0" custT="1"/>
      <dgm:spPr/>
      <dgm:t>
        <a:bodyPr vert="horz" wrap="square" lIns="0" tIns="0" rIns="0" bIns="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000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Non-conventional</a:t>
          </a:r>
          <a:endParaRPr lang="en-US" altLang="zh-CN" sz="1000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000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非常规</a:t>
          </a:r>
          <a:r>
            <a:rPr lang="zh-CN" altLang="en-US" sz="1000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/>
          </a:r>
          <a:endParaRPr lang="zh-CN" altLang="en-US" sz="1000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gm:t>
    </dgm:pt>
    <dgm:pt modelId="{3E9D0D75-6422-4E25-B38D-A64FEB81C937}" cxnId="{CF8A1C56-3E28-42AB-B7FC-7FE772567AAA}" type="parTrans">
      <dgm:prSet/>
      <dgm:spPr/>
    </dgm:pt>
    <dgm:pt modelId="{D45AF6E6-FED8-483D-BDB5-A312E3057229}" cxnId="{CF8A1C56-3E28-42AB-B7FC-7FE772567AAA}" type="sibTrans">
      <dgm:prSet/>
      <dgm:spPr/>
    </dgm:pt>
    <dgm:pt modelId="{820FB5DA-5DC3-45A1-83D5-287902074D3B}">
      <dgm:prSet/>
      <dgm:spPr/>
      <dgm:t>
        <a:bodyPr vert="horz" wrap="square" lIns="0" tIns="0" rIns="0" bIns="0" anchor="ctr"/>
        <a:p>
          <a:pPr algn="ctr" eaLnBrk="0" hangingPunct="0"/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Biological 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/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Control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/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生物控制</a:t>
          </a: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/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gm:t>
    </dgm:pt>
    <dgm:pt modelId="{8A77E469-FC37-4C9D-ABF2-C3DCE41BD4C4}" cxnId="{5C2639EE-1371-4F5A-9F39-87AC0416DE06}" type="parTrans">
      <dgm:prSet/>
      <dgm:spPr/>
    </dgm:pt>
    <dgm:pt modelId="{CECC64C4-6563-4588-9753-D1AB4A23C7EF}" cxnId="{5C2639EE-1371-4F5A-9F39-87AC0416DE06}" type="sibTrans">
      <dgm:prSet/>
      <dgm:spPr/>
    </dgm:pt>
    <dgm:pt modelId="{121FD3EC-7917-4608-B20E-781A531C906A}">
      <dgm:prSet phldr="0" custT="0"/>
      <dgm:spPr/>
      <dgm:t>
        <a:bodyPr vert="horz" wrap="square" lIns="0" tIns="0" rIns="0" bIns="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Physical </a:t>
          </a:r>
          <a:endParaRPr lang="en-US" altLang="zh-CN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Control</a:t>
          </a:r>
          <a:endParaRPr lang="en-US" altLang="zh-CN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物理控制</a:t>
          </a:r>
          <a:r>
            <a:rPr lang="zh-CN" altLang="en-US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/>
          </a:r>
          <a:endParaRPr lang="zh-CN" altLang="en-US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gm:t>
    </dgm:pt>
    <dgm:pt modelId="{84A6F565-CF85-44DD-959C-90FCF764AB72}" cxnId="{63BAAF98-5C84-49B4-8EBF-63E1FF49512E}" type="parTrans">
      <dgm:prSet/>
      <dgm:spPr/>
    </dgm:pt>
    <dgm:pt modelId="{EFA9043A-3874-4248-B47C-A9A6FE2F957D}" cxnId="{63BAAF98-5C84-49B4-8EBF-63E1FF49512E}" type="sibTrans">
      <dgm:prSet/>
      <dgm:spPr/>
    </dgm:pt>
    <dgm:pt modelId="{B13EB7A0-2B77-4B3B-8983-1BE2F5444D75}">
      <dgm:prSet/>
      <dgm:spPr/>
      <dgm:t>
        <a:bodyPr vert="horz" wrap="square" lIns="0" tIns="0" rIns="0" bIns="0" anchor="ctr"/>
        <a:p>
          <a:pPr algn="ctr" eaLnBrk="0" hangingPunct="0"/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Baiting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/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诱饵</a:t>
          </a:r>
          <a:endParaRPr lang="zh-CN" altLang="en-US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gm:t>
    </dgm:pt>
    <dgm:pt modelId="{A8826ECD-894A-4BDE-86C8-6C97957166E2}" cxnId="{AEB184BA-A2CB-4495-B843-0A8BC386D282}" type="parTrans">
      <dgm:prSet/>
      <dgm:spPr/>
    </dgm:pt>
    <dgm:pt modelId="{51A05B33-104F-4EC5-8A14-D9D8A83BD3CF}" cxnId="{AEB184BA-A2CB-4495-B843-0A8BC386D282}" type="sibTrans">
      <dgm:prSet/>
      <dgm:spPr/>
    </dgm:pt>
    <dgm:pt modelId="{52E5341C-A726-4EF8-85E2-EC84DEFE9BD9}" type="pres">
      <dgm:prSet presAssocID="{650ABF53-1DA7-4414-88B3-6DE0FFD31DD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12CB554-EB21-492E-A117-AFC9A482C2D5}" type="pres">
      <dgm:prSet presAssocID="{D74FDC94-DE20-48C4-8DF5-270FD0639DEF}" presName="hierRoot1" presStyleCnt="0">
        <dgm:presLayoutVars>
          <dgm:hierBranch/>
        </dgm:presLayoutVars>
      </dgm:prSet>
      <dgm:spPr/>
    </dgm:pt>
    <dgm:pt modelId="{23D5EB40-29F2-4712-91BF-6795D2341738}" type="pres">
      <dgm:prSet presAssocID="{D74FDC94-DE20-48C4-8DF5-270FD0639DEF}" presName="rootComposite1" presStyleCnt="0"/>
      <dgm:spPr/>
    </dgm:pt>
    <dgm:pt modelId="{E1828C0C-01CC-4FA3-AC76-73AB89AD1371}" type="pres">
      <dgm:prSet presAssocID="{D74FDC94-DE20-48C4-8DF5-270FD0639DEF}" presName="rootText1" presStyleLbl="node0" presStyleIdx="0" presStyleCnt="1">
        <dgm:presLayoutVars>
          <dgm:chPref val="3"/>
        </dgm:presLayoutVars>
      </dgm:prSet>
      <dgm:spPr/>
    </dgm:pt>
    <dgm:pt modelId="{AE8011E2-C7B9-4591-9584-07F504301276}" type="pres">
      <dgm:prSet presAssocID="{D74FDC94-DE20-48C4-8DF5-270FD0639DEF}" presName="rootConnector1" presStyleCnt="0"/>
      <dgm:spPr/>
    </dgm:pt>
    <dgm:pt modelId="{0E549758-1895-4955-BB34-11FEA87F5E5F}" type="pres">
      <dgm:prSet presAssocID="{D74FDC94-DE20-48C4-8DF5-270FD0639DEF}" presName="hierChild2" presStyleCnt="0"/>
      <dgm:spPr/>
    </dgm:pt>
    <dgm:pt modelId="{1771C0DC-BB9F-41AC-8DE2-7CA7DDE6A311}" type="pres">
      <dgm:prSet presAssocID="{2E5193CD-E0B9-4F8E-AD4F-695851F5E358}" presName="Name35" presStyleLbl="parChTrans1D2" presStyleIdx="0" presStyleCnt="2"/>
      <dgm:spPr/>
    </dgm:pt>
    <dgm:pt modelId="{C8928091-004A-48D0-A231-A1CBBE13247C}" type="pres">
      <dgm:prSet presAssocID="{14F173FF-2D58-4184-BA11-392F78FF5C7D}" presName="hierRoot2" presStyleCnt="0">
        <dgm:presLayoutVars>
          <dgm:hierBranch/>
        </dgm:presLayoutVars>
      </dgm:prSet>
      <dgm:spPr/>
    </dgm:pt>
    <dgm:pt modelId="{A1303F40-5739-40B6-B095-18944AF3C4A2}" type="pres">
      <dgm:prSet presAssocID="{14F173FF-2D58-4184-BA11-392F78FF5C7D}" presName="rootComposite" presStyleCnt="0"/>
      <dgm:spPr/>
    </dgm:pt>
    <dgm:pt modelId="{90B97A16-8738-44D1-BF56-7C6DCF5C2CF7}" type="pres">
      <dgm:prSet presAssocID="{14F173FF-2D58-4184-BA11-392F78FF5C7D}" presName="rootText" presStyleLbl="node2" presStyleIdx="0" presStyleCnt="2">
        <dgm:presLayoutVars>
          <dgm:chPref val="3"/>
        </dgm:presLayoutVars>
      </dgm:prSet>
      <dgm:spPr/>
    </dgm:pt>
    <dgm:pt modelId="{FF0CF3C1-AA61-4E15-90D2-B05EE4C7D800}" type="pres">
      <dgm:prSet presAssocID="{14F173FF-2D58-4184-BA11-392F78FF5C7D}" presName="rootConnector" presStyleCnt="0"/>
      <dgm:spPr/>
    </dgm:pt>
    <dgm:pt modelId="{0E9216FD-5468-4938-ADF2-43B7DB920C95}" type="pres">
      <dgm:prSet presAssocID="{14F173FF-2D58-4184-BA11-392F78FF5C7D}" presName="hierChild4" presStyleCnt="0"/>
      <dgm:spPr/>
    </dgm:pt>
    <dgm:pt modelId="{9C0C569A-BB58-4815-9447-42151645946B}" type="pres">
      <dgm:prSet presAssocID="{44A2710C-9A41-4137-AE45-D3360F4E985F}" presName="Name35" presStyleLbl="parChTrans1D3" presStyleIdx="0" presStyleCnt="5"/>
      <dgm:spPr/>
    </dgm:pt>
    <dgm:pt modelId="{65776FF6-C11D-49DD-AB38-08CDAC73E694}" type="pres">
      <dgm:prSet presAssocID="{4201A135-247A-488B-A9E1-58E547EC4C71}" presName="hierRoot2" presStyleCnt="0">
        <dgm:presLayoutVars>
          <dgm:hierBranch val="r"/>
        </dgm:presLayoutVars>
      </dgm:prSet>
      <dgm:spPr/>
    </dgm:pt>
    <dgm:pt modelId="{B9F321FB-FABC-447A-B532-283EACB4E1C1}" type="pres">
      <dgm:prSet presAssocID="{4201A135-247A-488B-A9E1-58E547EC4C71}" presName="rootComposite" presStyleCnt="0"/>
      <dgm:spPr/>
    </dgm:pt>
    <dgm:pt modelId="{5EB2BCB7-5CEC-4155-A6CE-61AFE3DD90B8}" type="pres">
      <dgm:prSet presAssocID="{4201A135-247A-488B-A9E1-58E547EC4C71}" presName="rootText" presStyleLbl="node3" presStyleIdx="0" presStyleCnt="5">
        <dgm:presLayoutVars>
          <dgm:chPref val="3"/>
        </dgm:presLayoutVars>
      </dgm:prSet>
      <dgm:spPr/>
    </dgm:pt>
    <dgm:pt modelId="{A6F3AE16-2B58-47D6-9581-9DDF3BA81105}" type="pres">
      <dgm:prSet presAssocID="{4201A135-247A-488B-A9E1-58E547EC4C71}" presName="rootConnector" presStyleCnt="0"/>
      <dgm:spPr/>
    </dgm:pt>
    <dgm:pt modelId="{3DE507B5-53C5-4E1E-9982-B4ABFD24A4EC}" type="pres">
      <dgm:prSet presAssocID="{4201A135-247A-488B-A9E1-58E547EC4C71}" presName="hierChild4" presStyleCnt="0"/>
      <dgm:spPr/>
    </dgm:pt>
    <dgm:pt modelId="{416658BB-2FC6-46AE-B348-988CB299C528}" type="pres">
      <dgm:prSet presAssocID="{4201A135-247A-488B-A9E1-58E547EC4C71}" presName="hierChild5" presStyleCnt="0"/>
      <dgm:spPr/>
    </dgm:pt>
    <dgm:pt modelId="{20439A1E-A9EF-4874-B410-ECBAC773D59E}" type="pres">
      <dgm:prSet presAssocID="{6872ECF6-A6BA-4B14-A037-CB5FE6550F99}" presName="Name35" presStyleLbl="parChTrans1D3" presStyleIdx="1" presStyleCnt="5"/>
      <dgm:spPr/>
    </dgm:pt>
    <dgm:pt modelId="{753CC924-EE12-4C31-9409-8F9D4708B0A6}" type="pres">
      <dgm:prSet presAssocID="{494A6AF0-63C9-483A-A701-E54AB84AACF6}" presName="hierRoot2" presStyleCnt="0">
        <dgm:presLayoutVars>
          <dgm:hierBranch val="r"/>
        </dgm:presLayoutVars>
      </dgm:prSet>
      <dgm:spPr/>
    </dgm:pt>
    <dgm:pt modelId="{DB342EA6-B055-428F-BDF2-FE9E37681A50}" type="pres">
      <dgm:prSet presAssocID="{494A6AF0-63C9-483A-A701-E54AB84AACF6}" presName="rootComposite" presStyleCnt="0"/>
      <dgm:spPr/>
    </dgm:pt>
    <dgm:pt modelId="{C8A23F86-39CB-49AB-9D7C-E120EA8CAEB0}" type="pres">
      <dgm:prSet presAssocID="{494A6AF0-63C9-483A-A701-E54AB84AACF6}" presName="rootText" presStyleLbl="node3" presStyleIdx="1" presStyleCnt="5">
        <dgm:presLayoutVars>
          <dgm:chPref val="3"/>
        </dgm:presLayoutVars>
      </dgm:prSet>
      <dgm:spPr/>
    </dgm:pt>
    <dgm:pt modelId="{C9899DAB-E7BE-4115-9887-F767A017C86A}" type="pres">
      <dgm:prSet presAssocID="{494A6AF0-63C9-483A-A701-E54AB84AACF6}" presName="rootConnector" presStyleCnt="0"/>
      <dgm:spPr/>
    </dgm:pt>
    <dgm:pt modelId="{0CB91120-EAE0-405A-9AD3-87DF6FD86959}" type="pres">
      <dgm:prSet presAssocID="{494A6AF0-63C9-483A-A701-E54AB84AACF6}" presName="hierChild4" presStyleCnt="0"/>
      <dgm:spPr/>
    </dgm:pt>
    <dgm:pt modelId="{59252A4F-104D-42B1-8F89-A2C86031C938}" type="pres">
      <dgm:prSet presAssocID="{494A6AF0-63C9-483A-A701-E54AB84AACF6}" presName="hierChild5" presStyleCnt="0"/>
      <dgm:spPr/>
    </dgm:pt>
    <dgm:pt modelId="{48EC1FA0-587D-4BFF-991E-8611B237A7FB}" type="pres">
      <dgm:prSet presAssocID="{14F173FF-2D58-4184-BA11-392F78FF5C7D}" presName="hierChild5" presStyleCnt="0"/>
      <dgm:spPr/>
    </dgm:pt>
    <dgm:pt modelId="{18667DA5-BADA-4E19-AFED-91BBAC912DAE}" type="pres">
      <dgm:prSet presAssocID="{3E9D0D75-6422-4E25-B38D-A64FEB81C937}" presName="Name35" presStyleLbl="parChTrans1D2" presStyleIdx="1" presStyleCnt="2"/>
      <dgm:spPr/>
    </dgm:pt>
    <dgm:pt modelId="{9E2C7515-EA74-44A9-85EF-8A4ED615DE95}" type="pres">
      <dgm:prSet presAssocID="{1440EBF9-B8AB-4C38-B975-C71B2ED9BE72}" presName="hierRoot2" presStyleCnt="0">
        <dgm:presLayoutVars>
          <dgm:hierBranch/>
        </dgm:presLayoutVars>
      </dgm:prSet>
      <dgm:spPr/>
    </dgm:pt>
    <dgm:pt modelId="{5D9FCD8E-BC9C-4295-B27D-A72C3FAAE539}" type="pres">
      <dgm:prSet presAssocID="{1440EBF9-B8AB-4C38-B975-C71B2ED9BE72}" presName="rootComposite" presStyleCnt="0"/>
      <dgm:spPr/>
    </dgm:pt>
    <dgm:pt modelId="{06CC15D0-1508-4D7F-8ECC-4B2A43E2C0A4}" type="pres">
      <dgm:prSet presAssocID="{1440EBF9-B8AB-4C38-B975-C71B2ED9BE72}" presName="rootText" presStyleLbl="node2" presStyleIdx="1" presStyleCnt="2">
        <dgm:presLayoutVars>
          <dgm:chPref val="3"/>
        </dgm:presLayoutVars>
      </dgm:prSet>
      <dgm:spPr/>
    </dgm:pt>
    <dgm:pt modelId="{234FFBFF-6EDA-4B45-A08E-2323040428D7}" type="pres">
      <dgm:prSet presAssocID="{1440EBF9-B8AB-4C38-B975-C71B2ED9BE72}" presName="rootConnector" presStyleCnt="0"/>
      <dgm:spPr/>
    </dgm:pt>
    <dgm:pt modelId="{A8512352-56CC-410C-B802-D68BDBD3724D}" type="pres">
      <dgm:prSet presAssocID="{1440EBF9-B8AB-4C38-B975-C71B2ED9BE72}" presName="hierChild4" presStyleCnt="0"/>
      <dgm:spPr/>
    </dgm:pt>
    <dgm:pt modelId="{5FA0CABE-CD78-4985-B509-87E4DAFFF582}" type="pres">
      <dgm:prSet presAssocID="{8A77E469-FC37-4C9D-ABF2-C3DCE41BD4C4}" presName="Name35" presStyleLbl="parChTrans1D3" presStyleIdx="2" presStyleCnt="5"/>
      <dgm:spPr/>
    </dgm:pt>
    <dgm:pt modelId="{C77D68CF-FF30-4346-8771-148515A01D6B}" type="pres">
      <dgm:prSet presAssocID="{820FB5DA-5DC3-45A1-83D5-287902074D3B}" presName="hierRoot2" presStyleCnt="0">
        <dgm:presLayoutVars>
          <dgm:hierBranch val="r"/>
        </dgm:presLayoutVars>
      </dgm:prSet>
      <dgm:spPr/>
    </dgm:pt>
    <dgm:pt modelId="{F31B3B4D-E333-44DC-9EA7-250C48369FA6}" type="pres">
      <dgm:prSet presAssocID="{820FB5DA-5DC3-45A1-83D5-287902074D3B}" presName="rootComposite" presStyleCnt="0"/>
      <dgm:spPr/>
    </dgm:pt>
    <dgm:pt modelId="{A48F42DE-BEA9-4941-91FD-DC910138049E}" type="pres">
      <dgm:prSet presAssocID="{820FB5DA-5DC3-45A1-83D5-287902074D3B}" presName="rootText" presStyleLbl="node3" presStyleIdx="2" presStyleCnt="5">
        <dgm:presLayoutVars>
          <dgm:chPref val="3"/>
        </dgm:presLayoutVars>
      </dgm:prSet>
      <dgm:spPr/>
    </dgm:pt>
    <dgm:pt modelId="{37A68D0F-6DBD-49B7-9445-D8F7F77E2E87}" type="pres">
      <dgm:prSet presAssocID="{820FB5DA-5DC3-45A1-83D5-287902074D3B}" presName="rootConnector" presStyleCnt="0"/>
      <dgm:spPr/>
    </dgm:pt>
    <dgm:pt modelId="{25D0F05F-E1CB-4125-99B6-CD37B1048ACB}" type="pres">
      <dgm:prSet presAssocID="{820FB5DA-5DC3-45A1-83D5-287902074D3B}" presName="hierChild4" presStyleCnt="0"/>
      <dgm:spPr/>
    </dgm:pt>
    <dgm:pt modelId="{821AEFD6-F0D2-4FB7-9ABB-B00AEBCDF641}" type="pres">
      <dgm:prSet presAssocID="{820FB5DA-5DC3-45A1-83D5-287902074D3B}" presName="hierChild5" presStyleCnt="0"/>
      <dgm:spPr/>
    </dgm:pt>
    <dgm:pt modelId="{0C2649AE-3D38-491B-AB91-98977AD1B85A}" type="pres">
      <dgm:prSet presAssocID="{84A6F565-CF85-44DD-959C-90FCF764AB72}" presName="Name35" presStyleLbl="parChTrans1D3" presStyleIdx="3" presStyleCnt="5"/>
      <dgm:spPr/>
    </dgm:pt>
    <dgm:pt modelId="{5044E477-24FD-41EF-8138-B62AA5B33F00}" type="pres">
      <dgm:prSet presAssocID="{121FD3EC-7917-4608-B20E-781A531C906A}" presName="hierRoot2" presStyleCnt="0">
        <dgm:presLayoutVars>
          <dgm:hierBranch val="r"/>
        </dgm:presLayoutVars>
      </dgm:prSet>
      <dgm:spPr/>
    </dgm:pt>
    <dgm:pt modelId="{05B2AA23-BCAC-4557-828E-AE1738C65CC5}" type="pres">
      <dgm:prSet presAssocID="{121FD3EC-7917-4608-B20E-781A531C906A}" presName="rootComposite" presStyleCnt="0"/>
      <dgm:spPr/>
    </dgm:pt>
    <dgm:pt modelId="{7F7FA795-876B-4968-B98B-AB9C570FB581}" type="pres">
      <dgm:prSet presAssocID="{121FD3EC-7917-4608-B20E-781A531C906A}" presName="rootText" presStyleLbl="node3" presStyleIdx="3" presStyleCnt="5">
        <dgm:presLayoutVars>
          <dgm:chPref val="3"/>
        </dgm:presLayoutVars>
      </dgm:prSet>
      <dgm:spPr/>
    </dgm:pt>
    <dgm:pt modelId="{AC954FC7-840C-4010-B6B3-7E5C00AF20D2}" type="pres">
      <dgm:prSet presAssocID="{121FD3EC-7917-4608-B20E-781A531C906A}" presName="rootConnector" presStyleCnt="0"/>
      <dgm:spPr/>
    </dgm:pt>
    <dgm:pt modelId="{CBF8629D-52D5-47C2-94F6-C384C0406884}" type="pres">
      <dgm:prSet presAssocID="{121FD3EC-7917-4608-B20E-781A531C906A}" presName="hierChild4" presStyleCnt="0"/>
      <dgm:spPr/>
    </dgm:pt>
    <dgm:pt modelId="{C675FA3B-F81A-4075-80E4-AFE976F01B73}" type="pres">
      <dgm:prSet presAssocID="{121FD3EC-7917-4608-B20E-781A531C906A}" presName="hierChild5" presStyleCnt="0"/>
      <dgm:spPr/>
    </dgm:pt>
    <dgm:pt modelId="{8A796E71-48E0-4BA2-ADE9-E8965C0BCD02}" type="pres">
      <dgm:prSet presAssocID="{A8826ECD-894A-4BDE-86C8-6C97957166E2}" presName="Name35" presStyleLbl="parChTrans1D3" presStyleIdx="4" presStyleCnt="5"/>
      <dgm:spPr/>
    </dgm:pt>
    <dgm:pt modelId="{A0B78342-B52F-45CF-B037-F7EF401B926B}" type="pres">
      <dgm:prSet presAssocID="{B13EB7A0-2B77-4B3B-8983-1BE2F5444D75}" presName="hierRoot2" presStyleCnt="0">
        <dgm:presLayoutVars>
          <dgm:hierBranch val="r"/>
        </dgm:presLayoutVars>
      </dgm:prSet>
      <dgm:spPr/>
    </dgm:pt>
    <dgm:pt modelId="{AEEC5832-709F-4224-A05F-FCE34B53DC1F}" type="pres">
      <dgm:prSet presAssocID="{B13EB7A0-2B77-4B3B-8983-1BE2F5444D75}" presName="rootComposite" presStyleCnt="0"/>
      <dgm:spPr/>
    </dgm:pt>
    <dgm:pt modelId="{D03816CB-4F22-492E-ADB3-867DFF7BC480}" type="pres">
      <dgm:prSet presAssocID="{B13EB7A0-2B77-4B3B-8983-1BE2F5444D75}" presName="rootText" presStyleLbl="node3" presStyleIdx="4" presStyleCnt="5">
        <dgm:presLayoutVars>
          <dgm:chPref val="3"/>
        </dgm:presLayoutVars>
      </dgm:prSet>
      <dgm:spPr/>
    </dgm:pt>
    <dgm:pt modelId="{64A45382-1D8E-4399-ABD4-22F01C4B325B}" type="pres">
      <dgm:prSet presAssocID="{B13EB7A0-2B77-4B3B-8983-1BE2F5444D75}" presName="rootConnector" presStyleCnt="0"/>
      <dgm:spPr/>
    </dgm:pt>
    <dgm:pt modelId="{8CC8A887-5F98-470F-9B96-CD8715FAFB48}" type="pres">
      <dgm:prSet presAssocID="{B13EB7A0-2B77-4B3B-8983-1BE2F5444D75}" presName="hierChild4" presStyleCnt="0"/>
      <dgm:spPr/>
    </dgm:pt>
    <dgm:pt modelId="{9C9F1567-01E1-4FF7-8834-7E217FB48615}" type="pres">
      <dgm:prSet presAssocID="{B13EB7A0-2B77-4B3B-8983-1BE2F5444D75}" presName="hierChild5" presStyleCnt="0"/>
      <dgm:spPr/>
    </dgm:pt>
    <dgm:pt modelId="{0CB659A2-B868-4925-AC34-AE3633D09F85}" type="pres">
      <dgm:prSet presAssocID="{1440EBF9-B8AB-4C38-B975-C71B2ED9BE72}" presName="hierChild5" presStyleCnt="0"/>
      <dgm:spPr/>
    </dgm:pt>
    <dgm:pt modelId="{F6FF86BE-A9F4-4549-92D5-CD6D832AC7BF}" type="pres">
      <dgm:prSet presAssocID="{D74FDC94-DE20-48C4-8DF5-270FD0639DEF}" presName="hierChild3" presStyleCnt="0"/>
      <dgm:spPr/>
    </dgm:pt>
  </dgm:ptLst>
  <dgm:cxnLst>
    <dgm:cxn modelId="{FB90FE4C-1AA1-4BB0-869D-5DFD81E9AF70}" srcId="{650ABF53-1DA7-4414-88B3-6DE0FFD31DD1}" destId="{D74FDC94-DE20-48C4-8DF5-270FD0639DEF}" srcOrd="0" destOrd="0" parTransId="{0524C520-8F98-409E-9533-044D509583A1}" sibTransId="{E81354F6-70C4-46B0-BEE0-4A619F870DC2}"/>
    <dgm:cxn modelId="{79141B87-AB44-48B7-92B3-E5EBED45A79F}" srcId="{D74FDC94-DE20-48C4-8DF5-270FD0639DEF}" destId="{14F173FF-2D58-4184-BA11-392F78FF5C7D}" srcOrd="0" destOrd="0" parTransId="{2E5193CD-E0B9-4F8E-AD4F-695851F5E358}" sibTransId="{86591DCF-17CB-49B8-9E36-56BE1B501DE3}"/>
    <dgm:cxn modelId="{44A29BCC-01ED-45B0-BC5F-483C93FD958B}" srcId="{14F173FF-2D58-4184-BA11-392F78FF5C7D}" destId="{4201A135-247A-488B-A9E1-58E547EC4C71}" srcOrd="0" destOrd="0" parTransId="{44A2710C-9A41-4137-AE45-D3360F4E985F}" sibTransId="{13501DE8-075C-4351-8645-178F59AF0F25}"/>
    <dgm:cxn modelId="{B0EAD1E3-00C6-44A8-84A7-4CB8B04B0EFA}" srcId="{14F173FF-2D58-4184-BA11-392F78FF5C7D}" destId="{494A6AF0-63C9-483A-A701-E54AB84AACF6}" srcOrd="1" destOrd="0" parTransId="{6872ECF6-A6BA-4B14-A037-CB5FE6550F99}" sibTransId="{88950C33-38A4-44C4-BCF3-420104583342}"/>
    <dgm:cxn modelId="{CF8A1C56-3E28-42AB-B7FC-7FE772567AAA}" srcId="{D74FDC94-DE20-48C4-8DF5-270FD0639DEF}" destId="{1440EBF9-B8AB-4C38-B975-C71B2ED9BE72}" srcOrd="1" destOrd="0" parTransId="{3E9D0D75-6422-4E25-B38D-A64FEB81C937}" sibTransId="{D45AF6E6-FED8-483D-BDB5-A312E3057229}"/>
    <dgm:cxn modelId="{5C2639EE-1371-4F5A-9F39-87AC0416DE06}" srcId="{1440EBF9-B8AB-4C38-B975-C71B2ED9BE72}" destId="{820FB5DA-5DC3-45A1-83D5-287902074D3B}" srcOrd="0" destOrd="1" parTransId="{8A77E469-FC37-4C9D-ABF2-C3DCE41BD4C4}" sibTransId="{CECC64C4-6563-4588-9753-D1AB4A23C7EF}"/>
    <dgm:cxn modelId="{63BAAF98-5C84-49B4-8EBF-63E1FF49512E}" srcId="{1440EBF9-B8AB-4C38-B975-C71B2ED9BE72}" destId="{121FD3EC-7917-4608-B20E-781A531C906A}" srcOrd="1" destOrd="1" parTransId="{84A6F565-CF85-44DD-959C-90FCF764AB72}" sibTransId="{EFA9043A-3874-4248-B47C-A9A6FE2F957D}"/>
    <dgm:cxn modelId="{AEB184BA-A2CB-4495-B843-0A8BC386D282}" srcId="{1440EBF9-B8AB-4C38-B975-C71B2ED9BE72}" destId="{B13EB7A0-2B77-4B3B-8983-1BE2F5444D75}" srcOrd="2" destOrd="1" parTransId="{A8826ECD-894A-4BDE-86C8-6C97957166E2}" sibTransId="{51A05B33-104F-4EC5-8A14-D9D8A83BD3CF}"/>
    <dgm:cxn modelId="{A1D45FB4-262F-4731-B0AD-1AF43F04768A}" type="presOf" srcId="{650ABF53-1DA7-4414-88B3-6DE0FFD31DD1}" destId="{52E5341C-A726-4EF8-85E2-EC84DEFE9BD9}" srcOrd="0" destOrd="0" presId="urn:microsoft.com/office/officeart/2005/8/layout/orgChart1"/>
    <dgm:cxn modelId="{1226BD59-79C5-4AAE-A441-8AB84EEBC600}" type="presParOf" srcId="{52E5341C-A726-4EF8-85E2-EC84DEFE9BD9}" destId="{B12CB554-EB21-492E-A117-AFC9A482C2D5}" srcOrd="0" destOrd="0" presId="urn:microsoft.com/office/officeart/2005/8/layout/orgChart1"/>
    <dgm:cxn modelId="{8B124794-896C-4B67-B1DF-320D4C398529}" type="presParOf" srcId="{B12CB554-EB21-492E-A117-AFC9A482C2D5}" destId="{23D5EB40-29F2-4712-91BF-6795D2341738}" srcOrd="0" destOrd="0" presId="urn:microsoft.com/office/officeart/2005/8/layout/orgChart1"/>
    <dgm:cxn modelId="{6783F72A-2912-45FE-952B-DD79EB75045D}" type="presOf" srcId="{D74FDC94-DE20-48C4-8DF5-270FD0639DEF}" destId="{23D5EB40-29F2-4712-91BF-6795D2341738}" srcOrd="0" destOrd="0" presId="urn:microsoft.com/office/officeart/2005/8/layout/orgChart1"/>
    <dgm:cxn modelId="{CD110CE7-DF1C-4BAC-A273-DE4CB8343218}" type="presParOf" srcId="{23D5EB40-29F2-4712-91BF-6795D2341738}" destId="{E1828C0C-01CC-4FA3-AC76-73AB89AD1371}" srcOrd="0" destOrd="0" presId="urn:microsoft.com/office/officeart/2005/8/layout/orgChart1"/>
    <dgm:cxn modelId="{0E0C396D-55F3-445B-BE48-D54C9764C67C}" type="presOf" srcId="{D74FDC94-DE20-48C4-8DF5-270FD0639DEF}" destId="{E1828C0C-01CC-4FA3-AC76-73AB89AD1371}" srcOrd="0" destOrd="0" presId="urn:microsoft.com/office/officeart/2005/8/layout/orgChart1"/>
    <dgm:cxn modelId="{945F8543-BE63-4797-9A6E-4B230D89F50A}" type="presParOf" srcId="{23D5EB40-29F2-4712-91BF-6795D2341738}" destId="{AE8011E2-C7B9-4591-9584-07F504301276}" srcOrd="1" destOrd="0" presId="urn:microsoft.com/office/officeart/2005/8/layout/orgChart1"/>
    <dgm:cxn modelId="{53519C90-3458-452A-B4D8-45D2AA87A22A}" type="presOf" srcId="{D74FDC94-DE20-48C4-8DF5-270FD0639DEF}" destId="{AE8011E2-C7B9-4591-9584-07F504301276}" srcOrd="0" destOrd="0" presId="urn:microsoft.com/office/officeart/2005/8/layout/orgChart1"/>
    <dgm:cxn modelId="{6265E5AE-CA97-4F2D-92CA-8DDB71391CE0}" type="presParOf" srcId="{B12CB554-EB21-492E-A117-AFC9A482C2D5}" destId="{0E549758-1895-4955-BB34-11FEA87F5E5F}" srcOrd="1" destOrd="0" presId="urn:microsoft.com/office/officeart/2005/8/layout/orgChart1"/>
    <dgm:cxn modelId="{1F3B6AFC-ACD8-49F8-AFE5-85AEAF0CD7B3}" type="presParOf" srcId="{0E549758-1895-4955-BB34-11FEA87F5E5F}" destId="{1771C0DC-BB9F-41AC-8DE2-7CA7DDE6A311}" srcOrd="0" destOrd="1" presId="urn:microsoft.com/office/officeart/2005/8/layout/orgChart1"/>
    <dgm:cxn modelId="{449BE2F7-F8D9-4172-B149-A7F55AE2A94A}" type="presOf" srcId="{2E5193CD-E0B9-4F8E-AD4F-695851F5E358}" destId="{1771C0DC-BB9F-41AC-8DE2-7CA7DDE6A311}" srcOrd="0" destOrd="0" presId="urn:microsoft.com/office/officeart/2005/8/layout/orgChart1"/>
    <dgm:cxn modelId="{4D9D7A8B-04B2-4798-9B48-110090395BB9}" type="presParOf" srcId="{0E549758-1895-4955-BB34-11FEA87F5E5F}" destId="{C8928091-004A-48D0-A231-A1CBBE13247C}" srcOrd="1" destOrd="1" presId="urn:microsoft.com/office/officeart/2005/8/layout/orgChart1"/>
    <dgm:cxn modelId="{B107EA22-BC94-4A5A-A0E6-C8B5227126CF}" type="presParOf" srcId="{C8928091-004A-48D0-A231-A1CBBE13247C}" destId="{A1303F40-5739-40B6-B095-18944AF3C4A2}" srcOrd="0" destOrd="1" presId="urn:microsoft.com/office/officeart/2005/8/layout/orgChart1"/>
    <dgm:cxn modelId="{C8C71AB1-1BCA-4F93-85EF-05846355558C}" type="presOf" srcId="{14F173FF-2D58-4184-BA11-392F78FF5C7D}" destId="{A1303F40-5739-40B6-B095-18944AF3C4A2}" srcOrd="0" destOrd="0" presId="urn:microsoft.com/office/officeart/2005/8/layout/orgChart1"/>
    <dgm:cxn modelId="{A48ACD90-4FE8-484E-91F4-6FBE09BE0883}" type="presParOf" srcId="{A1303F40-5739-40B6-B095-18944AF3C4A2}" destId="{90B97A16-8738-44D1-BF56-7C6DCF5C2CF7}" srcOrd="0" destOrd="0" presId="urn:microsoft.com/office/officeart/2005/8/layout/orgChart1"/>
    <dgm:cxn modelId="{3E65EC81-4DF1-401B-AC45-1565648840BD}" type="presOf" srcId="{14F173FF-2D58-4184-BA11-392F78FF5C7D}" destId="{90B97A16-8738-44D1-BF56-7C6DCF5C2CF7}" srcOrd="0" destOrd="0" presId="urn:microsoft.com/office/officeart/2005/8/layout/orgChart1"/>
    <dgm:cxn modelId="{481863ED-C36F-4379-84EF-3469919A4830}" type="presParOf" srcId="{A1303F40-5739-40B6-B095-18944AF3C4A2}" destId="{FF0CF3C1-AA61-4E15-90D2-B05EE4C7D800}" srcOrd="1" destOrd="0" presId="urn:microsoft.com/office/officeart/2005/8/layout/orgChart1"/>
    <dgm:cxn modelId="{D40FB44B-4A4F-4CF7-8B95-C83B8EB627B5}" type="presOf" srcId="{14F173FF-2D58-4184-BA11-392F78FF5C7D}" destId="{FF0CF3C1-AA61-4E15-90D2-B05EE4C7D800}" srcOrd="0" destOrd="0" presId="urn:microsoft.com/office/officeart/2005/8/layout/orgChart1"/>
    <dgm:cxn modelId="{4B077651-1F33-4FE2-BEC1-6BAAA12027C2}" type="presParOf" srcId="{C8928091-004A-48D0-A231-A1CBBE13247C}" destId="{0E9216FD-5468-4938-ADF2-43B7DB920C95}" srcOrd="1" destOrd="1" presId="urn:microsoft.com/office/officeart/2005/8/layout/orgChart1"/>
    <dgm:cxn modelId="{1ED7CED8-9A37-4C30-9BE3-D49A6ACED563}" type="presParOf" srcId="{0E9216FD-5468-4938-ADF2-43B7DB920C95}" destId="{9C0C569A-BB58-4815-9447-42151645946B}" srcOrd="0" destOrd="1" presId="urn:microsoft.com/office/officeart/2005/8/layout/orgChart1"/>
    <dgm:cxn modelId="{ED026B84-FAE3-4227-8BA2-10B1661B2498}" type="presOf" srcId="{44A2710C-9A41-4137-AE45-D3360F4E985F}" destId="{9C0C569A-BB58-4815-9447-42151645946B}" srcOrd="0" destOrd="0" presId="urn:microsoft.com/office/officeart/2005/8/layout/orgChart1"/>
    <dgm:cxn modelId="{644838FD-5FB2-4572-ABAE-14B39CADDEDC}" type="presParOf" srcId="{0E9216FD-5468-4938-ADF2-43B7DB920C95}" destId="{65776FF6-C11D-49DD-AB38-08CDAC73E694}" srcOrd="1" destOrd="1" presId="urn:microsoft.com/office/officeart/2005/8/layout/orgChart1"/>
    <dgm:cxn modelId="{0BE6B637-64BE-4E74-8F21-B4833B179B2E}" type="presParOf" srcId="{65776FF6-C11D-49DD-AB38-08CDAC73E694}" destId="{B9F321FB-FABC-447A-B532-283EACB4E1C1}" srcOrd="0" destOrd="1" presId="urn:microsoft.com/office/officeart/2005/8/layout/orgChart1"/>
    <dgm:cxn modelId="{97372888-F249-432B-8810-C9929CD5DEE2}" type="presOf" srcId="{4201A135-247A-488B-A9E1-58E547EC4C71}" destId="{B9F321FB-FABC-447A-B532-283EACB4E1C1}" srcOrd="0" destOrd="0" presId="urn:microsoft.com/office/officeart/2005/8/layout/orgChart1"/>
    <dgm:cxn modelId="{9AD3ABC7-4D0E-49AA-BB3A-82184784727F}" type="presParOf" srcId="{B9F321FB-FABC-447A-B532-283EACB4E1C1}" destId="{5EB2BCB7-5CEC-4155-A6CE-61AFE3DD90B8}" srcOrd="0" destOrd="0" presId="urn:microsoft.com/office/officeart/2005/8/layout/orgChart1"/>
    <dgm:cxn modelId="{797DB8F6-57A3-4BDA-B228-512E094D5DD4}" type="presOf" srcId="{4201A135-247A-488B-A9E1-58E547EC4C71}" destId="{5EB2BCB7-5CEC-4155-A6CE-61AFE3DD90B8}" srcOrd="0" destOrd="0" presId="urn:microsoft.com/office/officeart/2005/8/layout/orgChart1"/>
    <dgm:cxn modelId="{99D19FF0-9F4E-425B-B897-16C034328355}" type="presParOf" srcId="{B9F321FB-FABC-447A-B532-283EACB4E1C1}" destId="{A6F3AE16-2B58-47D6-9581-9DDF3BA81105}" srcOrd="1" destOrd="0" presId="urn:microsoft.com/office/officeart/2005/8/layout/orgChart1"/>
    <dgm:cxn modelId="{30D8ADF4-0D96-4F4A-94D4-574FD54C056A}" type="presOf" srcId="{4201A135-247A-488B-A9E1-58E547EC4C71}" destId="{A6F3AE16-2B58-47D6-9581-9DDF3BA81105}" srcOrd="0" destOrd="0" presId="urn:microsoft.com/office/officeart/2005/8/layout/orgChart1"/>
    <dgm:cxn modelId="{34EE3944-62BD-4BD1-86B0-B2CEB93D5F8F}" type="presParOf" srcId="{65776FF6-C11D-49DD-AB38-08CDAC73E694}" destId="{3DE507B5-53C5-4E1E-9982-B4ABFD24A4EC}" srcOrd="1" destOrd="1" presId="urn:microsoft.com/office/officeart/2005/8/layout/orgChart1"/>
    <dgm:cxn modelId="{E87445D3-4E50-419E-B584-A7A016C611DD}" type="presParOf" srcId="{65776FF6-C11D-49DD-AB38-08CDAC73E694}" destId="{416658BB-2FC6-46AE-B348-988CB299C528}" srcOrd="2" destOrd="1" presId="urn:microsoft.com/office/officeart/2005/8/layout/orgChart1"/>
    <dgm:cxn modelId="{C1EDF5F2-80E3-4D73-88D6-4925D1339D1D}" type="presParOf" srcId="{0E9216FD-5468-4938-ADF2-43B7DB920C95}" destId="{20439A1E-A9EF-4874-B410-ECBAC773D59E}" srcOrd="2" destOrd="1" presId="urn:microsoft.com/office/officeart/2005/8/layout/orgChart1"/>
    <dgm:cxn modelId="{901CA785-4083-4CD7-A05B-5341EE27A789}" type="presOf" srcId="{6872ECF6-A6BA-4B14-A037-CB5FE6550F99}" destId="{20439A1E-A9EF-4874-B410-ECBAC773D59E}" srcOrd="0" destOrd="0" presId="urn:microsoft.com/office/officeart/2005/8/layout/orgChart1"/>
    <dgm:cxn modelId="{5F20754A-7C79-4AC7-B362-71F402616F22}" type="presParOf" srcId="{0E9216FD-5468-4938-ADF2-43B7DB920C95}" destId="{753CC924-EE12-4C31-9409-8F9D4708B0A6}" srcOrd="3" destOrd="1" presId="urn:microsoft.com/office/officeart/2005/8/layout/orgChart1"/>
    <dgm:cxn modelId="{86003605-8C1E-4BF4-A58F-61A6D3DCD5AC}" type="presParOf" srcId="{753CC924-EE12-4C31-9409-8F9D4708B0A6}" destId="{DB342EA6-B055-428F-BDF2-FE9E37681A50}" srcOrd="0" destOrd="3" presId="urn:microsoft.com/office/officeart/2005/8/layout/orgChart1"/>
    <dgm:cxn modelId="{4B92B58A-7CB2-480A-8E1B-2C3C823DDB30}" type="presOf" srcId="{494A6AF0-63C9-483A-A701-E54AB84AACF6}" destId="{DB342EA6-B055-428F-BDF2-FE9E37681A50}" srcOrd="0" destOrd="0" presId="urn:microsoft.com/office/officeart/2005/8/layout/orgChart1"/>
    <dgm:cxn modelId="{A336C662-9A1F-474E-A0A5-765B0CE3FE59}" type="presParOf" srcId="{DB342EA6-B055-428F-BDF2-FE9E37681A50}" destId="{C8A23F86-39CB-49AB-9D7C-E120EA8CAEB0}" srcOrd="0" destOrd="0" presId="urn:microsoft.com/office/officeart/2005/8/layout/orgChart1"/>
    <dgm:cxn modelId="{F149F31D-DC6D-469F-A3DE-EBD39C440E9A}" type="presOf" srcId="{494A6AF0-63C9-483A-A701-E54AB84AACF6}" destId="{C8A23F86-39CB-49AB-9D7C-E120EA8CAEB0}" srcOrd="0" destOrd="0" presId="urn:microsoft.com/office/officeart/2005/8/layout/orgChart1"/>
    <dgm:cxn modelId="{0C918F3A-7986-4498-BC2A-E0C91F115155}" type="presParOf" srcId="{DB342EA6-B055-428F-BDF2-FE9E37681A50}" destId="{C9899DAB-E7BE-4115-9887-F767A017C86A}" srcOrd="1" destOrd="0" presId="urn:microsoft.com/office/officeart/2005/8/layout/orgChart1"/>
    <dgm:cxn modelId="{9AE1C85F-C309-4813-8152-67F51CBFC009}" type="presOf" srcId="{494A6AF0-63C9-483A-A701-E54AB84AACF6}" destId="{C9899DAB-E7BE-4115-9887-F767A017C86A}" srcOrd="0" destOrd="0" presId="urn:microsoft.com/office/officeart/2005/8/layout/orgChart1"/>
    <dgm:cxn modelId="{887356DC-B006-4D10-917E-AF0AE661EA66}" type="presParOf" srcId="{753CC924-EE12-4C31-9409-8F9D4708B0A6}" destId="{0CB91120-EAE0-405A-9AD3-87DF6FD86959}" srcOrd="1" destOrd="3" presId="urn:microsoft.com/office/officeart/2005/8/layout/orgChart1"/>
    <dgm:cxn modelId="{7F18089C-FAB7-4661-96C7-3B52B9524B5C}" type="presParOf" srcId="{753CC924-EE12-4C31-9409-8F9D4708B0A6}" destId="{59252A4F-104D-42B1-8F89-A2C86031C938}" srcOrd="2" destOrd="3" presId="urn:microsoft.com/office/officeart/2005/8/layout/orgChart1"/>
    <dgm:cxn modelId="{091D1427-E7D0-49BA-A7E4-EBB96DC9158C}" type="presParOf" srcId="{C8928091-004A-48D0-A231-A1CBBE13247C}" destId="{48EC1FA0-587D-4BFF-991E-8611B237A7FB}" srcOrd="2" destOrd="1" presId="urn:microsoft.com/office/officeart/2005/8/layout/orgChart1"/>
    <dgm:cxn modelId="{BF761AD3-BB76-4415-BB02-9B4FE2F6525D}" type="presParOf" srcId="{0E549758-1895-4955-BB34-11FEA87F5E5F}" destId="{18667DA5-BADA-4E19-AFED-91BBAC912DAE}" srcOrd="2" destOrd="1" presId="urn:microsoft.com/office/officeart/2005/8/layout/orgChart1"/>
    <dgm:cxn modelId="{419BF19F-50F8-4217-B020-128970C2AA60}" type="presOf" srcId="{3E9D0D75-6422-4E25-B38D-A64FEB81C937}" destId="{18667DA5-BADA-4E19-AFED-91BBAC912DAE}" srcOrd="0" destOrd="0" presId="urn:microsoft.com/office/officeart/2005/8/layout/orgChart1"/>
    <dgm:cxn modelId="{349E3EE2-BF59-48F7-8762-22BF24F7F516}" type="presParOf" srcId="{0E549758-1895-4955-BB34-11FEA87F5E5F}" destId="{9E2C7515-EA74-44A9-85EF-8A4ED615DE95}" srcOrd="3" destOrd="1" presId="urn:microsoft.com/office/officeart/2005/8/layout/orgChart1"/>
    <dgm:cxn modelId="{58DB3953-AA0D-4D8D-BDD3-27686974D78A}" type="presParOf" srcId="{9E2C7515-EA74-44A9-85EF-8A4ED615DE95}" destId="{5D9FCD8E-BC9C-4295-B27D-A72C3FAAE539}" srcOrd="0" destOrd="3" presId="urn:microsoft.com/office/officeart/2005/8/layout/orgChart1"/>
    <dgm:cxn modelId="{79A167A4-611B-4F5D-BFB6-42EA1C230B6A}" type="presOf" srcId="{1440EBF9-B8AB-4C38-B975-C71B2ED9BE72}" destId="{5D9FCD8E-BC9C-4295-B27D-A72C3FAAE539}" srcOrd="0" destOrd="0" presId="urn:microsoft.com/office/officeart/2005/8/layout/orgChart1"/>
    <dgm:cxn modelId="{D61A7E5E-CD11-4BD6-9BC2-4759C81294F2}" type="presParOf" srcId="{5D9FCD8E-BC9C-4295-B27D-A72C3FAAE539}" destId="{06CC15D0-1508-4D7F-8ECC-4B2A43E2C0A4}" srcOrd="0" destOrd="0" presId="urn:microsoft.com/office/officeart/2005/8/layout/orgChart1"/>
    <dgm:cxn modelId="{681EB7E0-4DC0-4AFE-BFED-BA6A461029CA}" type="presOf" srcId="{1440EBF9-B8AB-4C38-B975-C71B2ED9BE72}" destId="{06CC15D0-1508-4D7F-8ECC-4B2A43E2C0A4}" srcOrd="0" destOrd="0" presId="urn:microsoft.com/office/officeart/2005/8/layout/orgChart1"/>
    <dgm:cxn modelId="{B3DFF0C3-5189-4E0A-B783-0891FCDA6162}" type="presParOf" srcId="{5D9FCD8E-BC9C-4295-B27D-A72C3FAAE539}" destId="{234FFBFF-6EDA-4B45-A08E-2323040428D7}" srcOrd="1" destOrd="0" presId="urn:microsoft.com/office/officeart/2005/8/layout/orgChart1"/>
    <dgm:cxn modelId="{E71B36C5-04A8-4058-8022-D17EF9BECB8A}" type="presOf" srcId="{1440EBF9-B8AB-4C38-B975-C71B2ED9BE72}" destId="{234FFBFF-6EDA-4B45-A08E-2323040428D7}" srcOrd="0" destOrd="0" presId="urn:microsoft.com/office/officeart/2005/8/layout/orgChart1"/>
    <dgm:cxn modelId="{58B8BC93-38D2-4DFF-BF9F-49CB099719D7}" type="presParOf" srcId="{9E2C7515-EA74-44A9-85EF-8A4ED615DE95}" destId="{A8512352-56CC-410C-B802-D68BDBD3724D}" srcOrd="1" destOrd="3" presId="urn:microsoft.com/office/officeart/2005/8/layout/orgChart1"/>
    <dgm:cxn modelId="{74913587-345A-4DA5-A34D-0437D8F2F6B9}" type="presParOf" srcId="{A8512352-56CC-410C-B802-D68BDBD3724D}" destId="{5FA0CABE-CD78-4985-B509-87E4DAFFF582}" srcOrd="0" destOrd="1" presId="urn:microsoft.com/office/officeart/2005/8/layout/orgChart1"/>
    <dgm:cxn modelId="{F0769EBE-806C-4141-9DF0-4A079CF634C4}" type="presOf" srcId="{8A77E469-FC37-4C9D-ABF2-C3DCE41BD4C4}" destId="{5FA0CABE-CD78-4985-B509-87E4DAFFF582}" srcOrd="0" destOrd="0" presId="urn:microsoft.com/office/officeart/2005/8/layout/orgChart1"/>
    <dgm:cxn modelId="{5782AEB8-EE9E-4A63-A06C-4F29C6318447}" type="presParOf" srcId="{A8512352-56CC-410C-B802-D68BDBD3724D}" destId="{C77D68CF-FF30-4346-8771-148515A01D6B}" srcOrd="1" destOrd="1" presId="urn:microsoft.com/office/officeart/2005/8/layout/orgChart1"/>
    <dgm:cxn modelId="{44682360-3CED-41F4-97C2-974A91AA9EF3}" type="presParOf" srcId="{C77D68CF-FF30-4346-8771-148515A01D6B}" destId="{F31B3B4D-E333-44DC-9EA7-250C48369FA6}" srcOrd="0" destOrd="1" presId="urn:microsoft.com/office/officeart/2005/8/layout/orgChart1"/>
    <dgm:cxn modelId="{FC2CAD74-13BA-443C-A889-98647B09FD25}" type="presOf" srcId="{820FB5DA-5DC3-45A1-83D5-287902074D3B}" destId="{F31B3B4D-E333-44DC-9EA7-250C48369FA6}" srcOrd="0" destOrd="0" presId="urn:microsoft.com/office/officeart/2005/8/layout/orgChart1"/>
    <dgm:cxn modelId="{CCEB6AFA-77EE-498F-A0FF-7BB361A6BA87}" type="presParOf" srcId="{F31B3B4D-E333-44DC-9EA7-250C48369FA6}" destId="{A48F42DE-BEA9-4941-91FD-DC910138049E}" srcOrd="0" destOrd="0" presId="urn:microsoft.com/office/officeart/2005/8/layout/orgChart1"/>
    <dgm:cxn modelId="{854B7518-7C5C-418C-AAE2-8DE149E68E81}" type="presOf" srcId="{820FB5DA-5DC3-45A1-83D5-287902074D3B}" destId="{A48F42DE-BEA9-4941-91FD-DC910138049E}" srcOrd="0" destOrd="0" presId="urn:microsoft.com/office/officeart/2005/8/layout/orgChart1"/>
    <dgm:cxn modelId="{4CA02A32-6BDF-4FA7-AD09-674D2C5CDCB9}" type="presParOf" srcId="{F31B3B4D-E333-44DC-9EA7-250C48369FA6}" destId="{37A68D0F-6DBD-49B7-9445-D8F7F77E2E87}" srcOrd="1" destOrd="0" presId="urn:microsoft.com/office/officeart/2005/8/layout/orgChart1"/>
    <dgm:cxn modelId="{3E0BC274-29A7-49C8-A120-380F6197F6DA}" type="presOf" srcId="{820FB5DA-5DC3-45A1-83D5-287902074D3B}" destId="{37A68D0F-6DBD-49B7-9445-D8F7F77E2E87}" srcOrd="0" destOrd="0" presId="urn:microsoft.com/office/officeart/2005/8/layout/orgChart1"/>
    <dgm:cxn modelId="{8F334E8C-C26C-4F60-8E9D-6205B5512AD2}" type="presParOf" srcId="{C77D68CF-FF30-4346-8771-148515A01D6B}" destId="{25D0F05F-E1CB-4125-99B6-CD37B1048ACB}" srcOrd="1" destOrd="1" presId="urn:microsoft.com/office/officeart/2005/8/layout/orgChart1"/>
    <dgm:cxn modelId="{F2046A0D-95CB-4F20-9D2B-5BCF3DE66BAE}" type="presParOf" srcId="{C77D68CF-FF30-4346-8771-148515A01D6B}" destId="{821AEFD6-F0D2-4FB7-9ABB-B00AEBCDF641}" srcOrd="2" destOrd="1" presId="urn:microsoft.com/office/officeart/2005/8/layout/orgChart1"/>
    <dgm:cxn modelId="{0F8B16F2-6D72-4E91-978D-E6FA427ABA0F}" type="presParOf" srcId="{A8512352-56CC-410C-B802-D68BDBD3724D}" destId="{0C2649AE-3D38-491B-AB91-98977AD1B85A}" srcOrd="2" destOrd="1" presId="urn:microsoft.com/office/officeart/2005/8/layout/orgChart1"/>
    <dgm:cxn modelId="{E113B9BE-83A3-4499-A0D2-2BDD9E5A7D77}" type="presOf" srcId="{84A6F565-CF85-44DD-959C-90FCF764AB72}" destId="{0C2649AE-3D38-491B-AB91-98977AD1B85A}" srcOrd="0" destOrd="0" presId="urn:microsoft.com/office/officeart/2005/8/layout/orgChart1"/>
    <dgm:cxn modelId="{74797284-258D-42CD-A954-70C57D83D7CE}" type="presParOf" srcId="{A8512352-56CC-410C-B802-D68BDBD3724D}" destId="{5044E477-24FD-41EF-8138-B62AA5B33F00}" srcOrd="3" destOrd="1" presId="urn:microsoft.com/office/officeart/2005/8/layout/orgChart1"/>
    <dgm:cxn modelId="{34FBD11E-A64A-414A-A783-4F1A4F7C3D56}" type="presParOf" srcId="{5044E477-24FD-41EF-8138-B62AA5B33F00}" destId="{05B2AA23-BCAC-4557-828E-AE1738C65CC5}" srcOrd="0" destOrd="3" presId="urn:microsoft.com/office/officeart/2005/8/layout/orgChart1"/>
    <dgm:cxn modelId="{838A53AB-C5F8-492B-9CEE-61FEF2F39723}" type="presOf" srcId="{121FD3EC-7917-4608-B20E-781A531C906A}" destId="{05B2AA23-BCAC-4557-828E-AE1738C65CC5}" srcOrd="0" destOrd="0" presId="urn:microsoft.com/office/officeart/2005/8/layout/orgChart1"/>
    <dgm:cxn modelId="{506BBAE9-AEAA-4699-81E0-8F2E9EC465D0}" type="presParOf" srcId="{05B2AA23-BCAC-4557-828E-AE1738C65CC5}" destId="{7F7FA795-876B-4968-B98B-AB9C570FB581}" srcOrd="0" destOrd="0" presId="urn:microsoft.com/office/officeart/2005/8/layout/orgChart1"/>
    <dgm:cxn modelId="{2BFEFE77-9756-461B-ADA2-9D376E47E66A}" type="presOf" srcId="{121FD3EC-7917-4608-B20E-781A531C906A}" destId="{7F7FA795-876B-4968-B98B-AB9C570FB581}" srcOrd="0" destOrd="0" presId="urn:microsoft.com/office/officeart/2005/8/layout/orgChart1"/>
    <dgm:cxn modelId="{FBC4A8B8-8301-47B8-8DCB-F1B5EF9748CF}" type="presParOf" srcId="{05B2AA23-BCAC-4557-828E-AE1738C65CC5}" destId="{AC954FC7-840C-4010-B6B3-7E5C00AF20D2}" srcOrd="1" destOrd="0" presId="urn:microsoft.com/office/officeart/2005/8/layout/orgChart1"/>
    <dgm:cxn modelId="{06B36401-DE72-4861-B1DD-7F9ACDCEEBB5}" type="presOf" srcId="{121FD3EC-7917-4608-B20E-781A531C906A}" destId="{AC954FC7-840C-4010-B6B3-7E5C00AF20D2}" srcOrd="0" destOrd="0" presId="urn:microsoft.com/office/officeart/2005/8/layout/orgChart1"/>
    <dgm:cxn modelId="{2D7EFA29-5D57-4599-BEB9-167318FCD28B}" type="presParOf" srcId="{5044E477-24FD-41EF-8138-B62AA5B33F00}" destId="{CBF8629D-52D5-47C2-94F6-C384C0406884}" srcOrd="1" destOrd="3" presId="urn:microsoft.com/office/officeart/2005/8/layout/orgChart1"/>
    <dgm:cxn modelId="{587DEDA7-E776-49EA-B146-DA841610DF7B}" type="presParOf" srcId="{5044E477-24FD-41EF-8138-B62AA5B33F00}" destId="{C675FA3B-F81A-4075-80E4-AFE976F01B73}" srcOrd="2" destOrd="3" presId="urn:microsoft.com/office/officeart/2005/8/layout/orgChart1"/>
    <dgm:cxn modelId="{DE92893F-47CF-4806-A94E-8EE21818F685}" type="presParOf" srcId="{A8512352-56CC-410C-B802-D68BDBD3724D}" destId="{8A796E71-48E0-4BA2-ADE9-E8965C0BCD02}" srcOrd="4" destOrd="1" presId="urn:microsoft.com/office/officeart/2005/8/layout/orgChart1"/>
    <dgm:cxn modelId="{14098B85-45A9-47D2-9B03-021E07277C0E}" type="presOf" srcId="{A8826ECD-894A-4BDE-86C8-6C97957166E2}" destId="{8A796E71-48E0-4BA2-ADE9-E8965C0BCD02}" srcOrd="0" destOrd="0" presId="urn:microsoft.com/office/officeart/2005/8/layout/orgChart1"/>
    <dgm:cxn modelId="{C764FE6D-2035-4895-8689-19F3ECF35F82}" type="presParOf" srcId="{A8512352-56CC-410C-B802-D68BDBD3724D}" destId="{A0B78342-B52F-45CF-B037-F7EF401B926B}" srcOrd="5" destOrd="1" presId="urn:microsoft.com/office/officeart/2005/8/layout/orgChart1"/>
    <dgm:cxn modelId="{445B4F19-E275-4267-8653-347CB275FCAB}" type="presParOf" srcId="{A0B78342-B52F-45CF-B037-F7EF401B926B}" destId="{AEEC5832-709F-4224-A05F-FCE34B53DC1F}" srcOrd="0" destOrd="5" presId="urn:microsoft.com/office/officeart/2005/8/layout/orgChart1"/>
    <dgm:cxn modelId="{3175C46A-7FA5-407D-ADE7-072D2BC52470}" type="presOf" srcId="{B13EB7A0-2B77-4B3B-8983-1BE2F5444D75}" destId="{AEEC5832-709F-4224-A05F-FCE34B53DC1F}" srcOrd="0" destOrd="0" presId="urn:microsoft.com/office/officeart/2005/8/layout/orgChart1"/>
    <dgm:cxn modelId="{D27CC57A-61E7-4102-BBAD-24D5764158C0}" type="presParOf" srcId="{AEEC5832-709F-4224-A05F-FCE34B53DC1F}" destId="{D03816CB-4F22-492E-ADB3-867DFF7BC480}" srcOrd="0" destOrd="0" presId="urn:microsoft.com/office/officeart/2005/8/layout/orgChart1"/>
    <dgm:cxn modelId="{ED1EAE4D-D1EC-41FB-B6D8-53B758DD584B}" type="presOf" srcId="{B13EB7A0-2B77-4B3B-8983-1BE2F5444D75}" destId="{D03816CB-4F22-492E-ADB3-867DFF7BC480}" srcOrd="0" destOrd="0" presId="urn:microsoft.com/office/officeart/2005/8/layout/orgChart1"/>
    <dgm:cxn modelId="{5687DD68-86EC-47DC-816E-BCC00FB08292}" type="presParOf" srcId="{AEEC5832-709F-4224-A05F-FCE34B53DC1F}" destId="{64A45382-1D8E-4399-ABD4-22F01C4B325B}" srcOrd="1" destOrd="0" presId="urn:microsoft.com/office/officeart/2005/8/layout/orgChart1"/>
    <dgm:cxn modelId="{64E4E60B-9352-43C3-BAE1-AFA06E59ED00}" type="presOf" srcId="{B13EB7A0-2B77-4B3B-8983-1BE2F5444D75}" destId="{64A45382-1D8E-4399-ABD4-22F01C4B325B}" srcOrd="0" destOrd="0" presId="urn:microsoft.com/office/officeart/2005/8/layout/orgChart1"/>
    <dgm:cxn modelId="{C20A4C33-7FBE-4984-B33F-E085A8B92B30}" type="presParOf" srcId="{A0B78342-B52F-45CF-B037-F7EF401B926B}" destId="{8CC8A887-5F98-470F-9B96-CD8715FAFB48}" srcOrd="1" destOrd="5" presId="urn:microsoft.com/office/officeart/2005/8/layout/orgChart1"/>
    <dgm:cxn modelId="{BCDA21BD-7170-4AE2-8073-0F5250D5D6E6}" type="presParOf" srcId="{A0B78342-B52F-45CF-B037-F7EF401B926B}" destId="{9C9F1567-01E1-4FF7-8834-7E217FB48615}" srcOrd="2" destOrd="5" presId="urn:microsoft.com/office/officeart/2005/8/layout/orgChart1"/>
    <dgm:cxn modelId="{6509EF0C-ABF2-4042-BF24-33C06983D0A4}" type="presParOf" srcId="{9E2C7515-EA74-44A9-85EF-8A4ED615DE95}" destId="{0CB659A2-B868-4925-AC34-AE3633D09F85}" srcOrd="2" destOrd="3" presId="urn:microsoft.com/office/officeart/2005/8/layout/orgChart1"/>
    <dgm:cxn modelId="{9D580A92-F76A-41DC-A46F-A37D315574FE}" type="presParOf" srcId="{B12CB554-EB21-492E-A117-AFC9A482C2D5}" destId="{F6FF86BE-A9F4-4549-92D5-CD6D832AC7BF}" srcOrd="2" destOrd="0" presId="urn:microsoft.com/office/officeart/2005/8/layout/orgChart1"/>
  </dgm:cxnLst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359A13E-D250-4277-8902-2398BB1D6F17}" type="doc">
      <dgm:prSet loTypeId="urn:microsoft.com/office/officeart/2005/8/layout/orgChart1" qsTypeId="urn:microsoft.com/office/officeart/2005/8/quickstyle/simple1" csTypeId="urn:microsoft.com/office/officeart/2005/8/colors/accent1_2"/>
      <dgm:spPr/>
    </dgm:pt>
    <dgm:pt modelId="{31CEB339-1B9A-4F4B-A92A-AB159E810FFB}">
      <dgm:prSet phldr="0" custT="1"/>
      <dgm:spPr/>
      <dgm:t>
        <a:bodyPr vert="horz" wrap="square" lIns="0" tIns="0" rIns="0" bIns="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Termite management</a:t>
          </a:r>
          <a:r>
            <a:rPr lang="zh-CN" altLang="en-US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白蚁防治</a:t>
          </a:r>
          <a:r>
            <a:rPr lang="en-US" altLang="zh-CN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/>
          </a:r>
          <a:endParaRPr lang="en-US" altLang="zh-CN" sz="1000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gm:t>
    </dgm:pt>
    <dgm:pt modelId="{97740C5E-B1AA-4A8E-9BE0-5B99737C39EF}" cxnId="{08C5EFCD-E8BE-4E7A-8E83-9F943C2DC09F}" type="parTrans">
      <dgm:prSet/>
      <dgm:spPr/>
    </dgm:pt>
    <dgm:pt modelId="{33429B48-1F82-4784-BB81-103F815235A0}" cxnId="{08C5EFCD-E8BE-4E7A-8E83-9F943C2DC09F}" type="sibTrans">
      <dgm:prSet/>
      <dgm:spPr/>
    </dgm:pt>
    <dgm:pt modelId="{AD293AC1-DA35-44CC-B3B5-2ABB176423DC}">
      <dgm:prSet phldr="0" custT="1"/>
      <dgm:spPr/>
      <dgm:t>
        <a:bodyPr vert="horz" wrap="square" lIns="0" tIns="0" rIns="0" bIns="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Conventional</a:t>
          </a:r>
          <a:endParaRPr lang="en-US" altLang="zh-CN" sz="1000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常规</a:t>
          </a:r>
          <a:r>
            <a:rPr lang="en-US" altLang="zh-CN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 </a:t>
          </a:r>
          <a:r>
            <a:rPr lang="en-US" altLang="zh-CN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/>
          </a:r>
          <a:endParaRPr lang="en-US" altLang="zh-CN" sz="1000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gm:t>
    </dgm:pt>
    <dgm:pt modelId="{1233373A-7FE5-4A19-8DF0-AC5CCAFA396E}" cxnId="{A48A9D67-342C-4530-B6C6-9DDAD61A571A}" type="parTrans">
      <dgm:prSet/>
      <dgm:spPr/>
    </dgm:pt>
    <dgm:pt modelId="{F141AF15-32C9-40AB-8B24-CA39514A5594}" cxnId="{A48A9D67-342C-4530-B6C6-9DDAD61A571A}" type="sibTrans">
      <dgm:prSet/>
      <dgm:spPr/>
    </dgm:pt>
    <dgm:pt modelId="{F95871CC-A3B8-4F17-8B27-D3A1973191CF}">
      <dgm:prSet/>
      <dgm:spPr/>
      <dgm:t>
        <a:bodyPr vert="horz" wrap="square" lIns="0" tIns="0" rIns="0" bIns="0" anchor="ctr"/>
        <a:p>
          <a:pPr algn="ctr" eaLnBrk="0" hangingPunct="0"/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Repellent 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/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Termiticide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/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驱白蚁剂</a:t>
          </a: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/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gm:t>
    </dgm:pt>
    <dgm:pt modelId="{D5C8267B-8913-4EFF-9BB4-94E93F594A62}" cxnId="{7327116B-9E5E-43E9-BA83-1338AF54193D}" type="parTrans">
      <dgm:prSet/>
      <dgm:spPr/>
    </dgm:pt>
    <dgm:pt modelId="{5B4B66E6-D8DD-45D8-9B8B-813888018396}" cxnId="{7327116B-9E5E-43E9-BA83-1338AF54193D}" type="sibTrans">
      <dgm:prSet/>
      <dgm:spPr/>
    </dgm:pt>
    <dgm:pt modelId="{DD418CF5-A8DD-4336-945D-E25FBD385BCE}">
      <dgm:prSet/>
      <dgm:spPr/>
      <dgm:t>
        <a:bodyPr vert="horz" wrap="square" lIns="0" tIns="0" rIns="0" bIns="0" anchor="ctr"/>
        <a:p>
          <a:pPr algn="ctr" eaLnBrk="0" hangingPunct="0"/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Non-repellent 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/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Termiticide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/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非驱避性</a:t>
          </a:r>
          <a:endParaRPr lang="zh-CN" altLang="en-US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/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白蚁剂</a:t>
          </a: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/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gm:t>
    </dgm:pt>
    <dgm:pt modelId="{DE36F6B7-7A2B-4CA0-A708-8EA53ABDF623}" cxnId="{47A75928-E94E-4A13-B2ED-5C5501E9C527}" type="parTrans">
      <dgm:prSet/>
      <dgm:spPr/>
    </dgm:pt>
    <dgm:pt modelId="{3EF3136E-90D0-4B42-9882-A02B998864B5}" cxnId="{47A75928-E94E-4A13-B2ED-5C5501E9C527}" type="sibTrans">
      <dgm:prSet/>
      <dgm:spPr/>
    </dgm:pt>
    <dgm:pt modelId="{CCACD9CB-D988-40EF-80D1-7E3118392D0F}">
      <dgm:prSet phldr="0" custT="1"/>
      <dgm:spPr/>
      <dgm:t>
        <a:bodyPr vert="horz" wrap="square" lIns="0" tIns="0" rIns="0" bIns="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000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Non-conventional</a:t>
          </a:r>
          <a:endParaRPr lang="en-US" altLang="zh-CN" sz="1000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000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非常规</a:t>
          </a:r>
          <a:r>
            <a:rPr lang="zh-CN" altLang="en-US" sz="1000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/>
          </a:r>
          <a:endParaRPr lang="zh-CN" altLang="en-US" sz="1000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gm:t>
    </dgm:pt>
    <dgm:pt modelId="{40DD1C4F-9372-4E5A-B391-A85CBAF03239}" cxnId="{D567E224-6015-40EF-BAF2-3BC288EF114E}" type="parTrans">
      <dgm:prSet/>
      <dgm:spPr/>
    </dgm:pt>
    <dgm:pt modelId="{AB4E3270-0A5A-43F4-A1B1-57AC640254D8}" cxnId="{D567E224-6015-40EF-BAF2-3BC288EF114E}" type="sibTrans">
      <dgm:prSet/>
      <dgm:spPr/>
    </dgm:pt>
    <dgm:pt modelId="{A991F406-64E9-4AA0-AD76-8EADB39AC11C}">
      <dgm:prSet/>
      <dgm:spPr/>
      <dgm:t>
        <a:bodyPr vert="horz" wrap="square" lIns="0" tIns="0" rIns="0" bIns="0" anchor="ctr"/>
        <a:p>
          <a:pPr algn="ctr" eaLnBrk="0" hangingPunct="0"/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Biological 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/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Control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/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生物控制</a:t>
          </a: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/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gm:t>
    </dgm:pt>
    <dgm:pt modelId="{2DE90E19-E1E6-4C46-8085-0DE3C913649E}" cxnId="{41271E95-E528-4938-9657-8F2FA2260E17}" type="parTrans">
      <dgm:prSet/>
      <dgm:spPr/>
    </dgm:pt>
    <dgm:pt modelId="{146D8721-7687-4DF7-9030-78731B940AEE}" cxnId="{41271E95-E528-4938-9657-8F2FA2260E17}" type="sibTrans">
      <dgm:prSet/>
      <dgm:spPr/>
    </dgm:pt>
    <dgm:pt modelId="{F2591390-84C8-4651-8A9E-53E4335D102F}">
      <dgm:prSet/>
      <dgm:spPr/>
      <dgm:t>
        <a:bodyPr vert="horz" wrap="square" lIns="0" tIns="0" rIns="0" bIns="0" anchor="ctr"/>
        <a:p>
          <a:pPr algn="ctr" eaLnBrk="0" hangingPunct="0"/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Physical 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/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Control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/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物理控制</a:t>
          </a: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/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gm:t>
    </dgm:pt>
    <dgm:pt modelId="{EE46EF06-0BED-4A35-BDE3-6F525DBA43B1}" cxnId="{73312B55-66FC-4D04-AAA2-5B0B03CAB133}" type="parTrans">
      <dgm:prSet/>
      <dgm:spPr/>
    </dgm:pt>
    <dgm:pt modelId="{D6656241-FE36-4E66-8D0A-DF5581633467}" cxnId="{73312B55-66FC-4D04-AAA2-5B0B03CAB133}" type="sibTrans">
      <dgm:prSet/>
      <dgm:spPr/>
    </dgm:pt>
    <dgm:pt modelId="{60AF73B0-9158-4E9D-9E69-9EFE0EBDCC5D}">
      <dgm:prSet phldr="0" custT="1"/>
      <dgm:spPr/>
      <dgm:t>
        <a:bodyPr vert="horz" wrap="square" lIns="0" tIns="0" rIns="0" bIns="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000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Baiting</a:t>
          </a:r>
          <a:endParaRPr lang="en-US" altLang="zh-CN" sz="1000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000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诱饵</a:t>
          </a:r>
          <a:r>
            <a:rPr lang="zh-CN" altLang="en-US" sz="1000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/>
          </a:r>
          <a:endParaRPr lang="zh-CN" altLang="en-US" sz="1000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gm:t>
    </dgm:pt>
    <dgm:pt modelId="{36E33CCD-856D-4EC1-9F9F-98275E0B1BCA}" cxnId="{CE6B92AD-E831-40FD-983F-4FF7AC66A8C5}" type="parTrans">
      <dgm:prSet/>
      <dgm:spPr/>
    </dgm:pt>
    <dgm:pt modelId="{5668F99F-D7D5-4769-B445-7515DE4848F5}" cxnId="{CE6B92AD-E831-40FD-983F-4FF7AC66A8C5}" type="sibTrans">
      <dgm:prSet/>
      <dgm:spPr/>
    </dgm:pt>
    <dgm:pt modelId="{2096784B-AA39-48A2-BEAD-BAD9B077DBB3}" type="pres">
      <dgm:prSet presAssocID="{2359A13E-D250-4277-8902-2398BB1D6F1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844674F-0AE2-4C12-B484-AAD1442EDACC}" type="pres">
      <dgm:prSet presAssocID="{31CEB339-1B9A-4F4B-A92A-AB159E810FFB}" presName="hierRoot1" presStyleCnt="0">
        <dgm:presLayoutVars>
          <dgm:hierBranch/>
        </dgm:presLayoutVars>
      </dgm:prSet>
      <dgm:spPr/>
    </dgm:pt>
    <dgm:pt modelId="{40E4ACCE-3312-4439-93B1-9E5631D99F07}" type="pres">
      <dgm:prSet presAssocID="{31CEB339-1B9A-4F4B-A92A-AB159E810FFB}" presName="rootComposite1" presStyleCnt="0"/>
      <dgm:spPr/>
    </dgm:pt>
    <dgm:pt modelId="{CA51A6C0-5E45-4CA8-A630-B50D50EE7D49}" type="pres">
      <dgm:prSet presAssocID="{31CEB339-1B9A-4F4B-A92A-AB159E810FFB}" presName="rootText1" presStyleLbl="node0" presStyleIdx="0" presStyleCnt="1">
        <dgm:presLayoutVars>
          <dgm:chPref val="3"/>
        </dgm:presLayoutVars>
      </dgm:prSet>
      <dgm:spPr/>
    </dgm:pt>
    <dgm:pt modelId="{3C99C664-197E-4BB5-BDEA-95120A8AE9D2}" type="pres">
      <dgm:prSet presAssocID="{31CEB339-1B9A-4F4B-A92A-AB159E810FFB}" presName="rootConnector1" presStyleCnt="0"/>
      <dgm:spPr/>
    </dgm:pt>
    <dgm:pt modelId="{AD46D9A6-6C7F-444E-A261-E7B8C98B40DD}" type="pres">
      <dgm:prSet presAssocID="{31CEB339-1B9A-4F4B-A92A-AB159E810FFB}" presName="hierChild2" presStyleCnt="0"/>
      <dgm:spPr/>
    </dgm:pt>
    <dgm:pt modelId="{B0CB8B2D-79BF-4F5B-ADE6-221E3D9B2693}" type="pres">
      <dgm:prSet presAssocID="{1233373A-7FE5-4A19-8DF0-AC5CCAFA396E}" presName="Name35" presStyleLbl="parChTrans1D2" presStyleIdx="0" presStyleCnt="2"/>
      <dgm:spPr/>
    </dgm:pt>
    <dgm:pt modelId="{D6839F3A-8E18-4343-833B-108C7C198FEE}" type="pres">
      <dgm:prSet presAssocID="{AD293AC1-DA35-44CC-B3B5-2ABB176423DC}" presName="hierRoot2" presStyleCnt="0">
        <dgm:presLayoutVars>
          <dgm:hierBranch/>
        </dgm:presLayoutVars>
      </dgm:prSet>
      <dgm:spPr/>
    </dgm:pt>
    <dgm:pt modelId="{77FFB565-D897-4051-9B75-792D55E86B97}" type="pres">
      <dgm:prSet presAssocID="{AD293AC1-DA35-44CC-B3B5-2ABB176423DC}" presName="rootComposite" presStyleCnt="0"/>
      <dgm:spPr/>
    </dgm:pt>
    <dgm:pt modelId="{2E9165CC-D00D-46DC-98A5-1E8197711EEA}" type="pres">
      <dgm:prSet presAssocID="{AD293AC1-DA35-44CC-B3B5-2ABB176423DC}" presName="rootText" presStyleLbl="node2" presStyleIdx="0" presStyleCnt="2">
        <dgm:presLayoutVars>
          <dgm:chPref val="3"/>
        </dgm:presLayoutVars>
      </dgm:prSet>
      <dgm:spPr/>
    </dgm:pt>
    <dgm:pt modelId="{6E3F3D13-0349-48EE-A661-C55AA4F323CF}" type="pres">
      <dgm:prSet presAssocID="{AD293AC1-DA35-44CC-B3B5-2ABB176423DC}" presName="rootConnector" presStyleCnt="0"/>
      <dgm:spPr/>
    </dgm:pt>
    <dgm:pt modelId="{2ADCB304-2CFC-45BD-A8F2-76D2B36C3E76}" type="pres">
      <dgm:prSet presAssocID="{AD293AC1-DA35-44CC-B3B5-2ABB176423DC}" presName="hierChild4" presStyleCnt="0"/>
      <dgm:spPr/>
    </dgm:pt>
    <dgm:pt modelId="{FB5E7FBD-6334-48A4-A8FA-62FB2283F879}" type="pres">
      <dgm:prSet presAssocID="{D5C8267B-8913-4EFF-9BB4-94E93F594A62}" presName="Name35" presStyleLbl="parChTrans1D3" presStyleIdx="0" presStyleCnt="5"/>
      <dgm:spPr/>
    </dgm:pt>
    <dgm:pt modelId="{FBE041DB-620A-4300-9EDB-B13C0FF6EB43}" type="pres">
      <dgm:prSet presAssocID="{F95871CC-A3B8-4F17-8B27-D3A1973191CF}" presName="hierRoot2" presStyleCnt="0">
        <dgm:presLayoutVars>
          <dgm:hierBranch val="r"/>
        </dgm:presLayoutVars>
      </dgm:prSet>
      <dgm:spPr/>
    </dgm:pt>
    <dgm:pt modelId="{044B1957-B111-4222-9E4C-75848439C984}" type="pres">
      <dgm:prSet presAssocID="{F95871CC-A3B8-4F17-8B27-D3A1973191CF}" presName="rootComposite" presStyleCnt="0"/>
      <dgm:spPr/>
    </dgm:pt>
    <dgm:pt modelId="{FDC9D7ED-3521-4E4F-9D3F-BF31E5BD097A}" type="pres">
      <dgm:prSet presAssocID="{F95871CC-A3B8-4F17-8B27-D3A1973191CF}" presName="rootText" presStyleLbl="node3" presStyleIdx="0" presStyleCnt="5">
        <dgm:presLayoutVars>
          <dgm:chPref val="3"/>
        </dgm:presLayoutVars>
      </dgm:prSet>
      <dgm:spPr/>
    </dgm:pt>
    <dgm:pt modelId="{BEA59E5F-F3C1-4D1B-B45B-AE86F4F6ACCC}" type="pres">
      <dgm:prSet presAssocID="{F95871CC-A3B8-4F17-8B27-D3A1973191CF}" presName="rootConnector" presStyleCnt="0"/>
      <dgm:spPr/>
    </dgm:pt>
    <dgm:pt modelId="{506F3EB1-0DA9-4D8B-8D76-3E203A52E8D6}" type="pres">
      <dgm:prSet presAssocID="{F95871CC-A3B8-4F17-8B27-D3A1973191CF}" presName="hierChild4" presStyleCnt="0"/>
      <dgm:spPr/>
    </dgm:pt>
    <dgm:pt modelId="{98B05346-BA6C-4022-8DCC-461853846A1E}" type="pres">
      <dgm:prSet presAssocID="{F95871CC-A3B8-4F17-8B27-D3A1973191CF}" presName="hierChild5" presStyleCnt="0"/>
      <dgm:spPr/>
    </dgm:pt>
    <dgm:pt modelId="{EAA19161-9531-475C-AC90-78C7BEE71A7A}" type="pres">
      <dgm:prSet presAssocID="{DE36F6B7-7A2B-4CA0-A708-8EA53ABDF623}" presName="Name35" presStyleLbl="parChTrans1D3" presStyleIdx="1" presStyleCnt="5"/>
      <dgm:spPr/>
    </dgm:pt>
    <dgm:pt modelId="{FAF11B0C-BC32-4D49-B581-43BAD18ED6CA}" type="pres">
      <dgm:prSet presAssocID="{DD418CF5-A8DD-4336-945D-E25FBD385BCE}" presName="hierRoot2" presStyleCnt="0">
        <dgm:presLayoutVars>
          <dgm:hierBranch val="r"/>
        </dgm:presLayoutVars>
      </dgm:prSet>
      <dgm:spPr/>
    </dgm:pt>
    <dgm:pt modelId="{02B44FE1-F239-4A28-8B2C-78F28FBC02E8}" type="pres">
      <dgm:prSet presAssocID="{DD418CF5-A8DD-4336-945D-E25FBD385BCE}" presName="rootComposite" presStyleCnt="0"/>
      <dgm:spPr/>
    </dgm:pt>
    <dgm:pt modelId="{CDD76526-22C8-400A-A7AE-373E37B86D1D}" type="pres">
      <dgm:prSet presAssocID="{DD418CF5-A8DD-4336-945D-E25FBD385BCE}" presName="rootText" presStyleLbl="node3" presStyleIdx="1" presStyleCnt="5">
        <dgm:presLayoutVars>
          <dgm:chPref val="3"/>
        </dgm:presLayoutVars>
      </dgm:prSet>
      <dgm:spPr/>
    </dgm:pt>
    <dgm:pt modelId="{19E3218F-8024-43CD-9A17-03591B34DB86}" type="pres">
      <dgm:prSet presAssocID="{DD418CF5-A8DD-4336-945D-E25FBD385BCE}" presName="rootConnector" presStyleCnt="0"/>
      <dgm:spPr/>
    </dgm:pt>
    <dgm:pt modelId="{0926704A-484E-4482-B74F-8A891E8B7110}" type="pres">
      <dgm:prSet presAssocID="{DD418CF5-A8DD-4336-945D-E25FBD385BCE}" presName="hierChild4" presStyleCnt="0"/>
      <dgm:spPr/>
    </dgm:pt>
    <dgm:pt modelId="{AEDF3476-C627-4082-942E-86C40B32E279}" type="pres">
      <dgm:prSet presAssocID="{DD418CF5-A8DD-4336-945D-E25FBD385BCE}" presName="hierChild5" presStyleCnt="0"/>
      <dgm:spPr/>
    </dgm:pt>
    <dgm:pt modelId="{E13EECE7-5458-4C58-86F7-B21A940B5C2D}" type="pres">
      <dgm:prSet presAssocID="{AD293AC1-DA35-44CC-B3B5-2ABB176423DC}" presName="hierChild5" presStyleCnt="0"/>
      <dgm:spPr/>
    </dgm:pt>
    <dgm:pt modelId="{44B13720-8DAB-4427-A280-4D60485C438C}" type="pres">
      <dgm:prSet presAssocID="{40DD1C4F-9372-4E5A-B391-A85CBAF03239}" presName="Name35" presStyleLbl="parChTrans1D2" presStyleIdx="1" presStyleCnt="2"/>
      <dgm:spPr/>
    </dgm:pt>
    <dgm:pt modelId="{036A120F-E103-4A57-8BA8-2D6463112B83}" type="pres">
      <dgm:prSet presAssocID="{CCACD9CB-D988-40EF-80D1-7E3118392D0F}" presName="hierRoot2" presStyleCnt="0">
        <dgm:presLayoutVars>
          <dgm:hierBranch/>
        </dgm:presLayoutVars>
      </dgm:prSet>
      <dgm:spPr/>
    </dgm:pt>
    <dgm:pt modelId="{04F82387-CFCC-4F17-99D6-782F1FC67574}" type="pres">
      <dgm:prSet presAssocID="{CCACD9CB-D988-40EF-80D1-7E3118392D0F}" presName="rootComposite" presStyleCnt="0"/>
      <dgm:spPr/>
    </dgm:pt>
    <dgm:pt modelId="{BEEE63A7-0AEB-481F-8881-33848D7C5ADA}" type="pres">
      <dgm:prSet presAssocID="{CCACD9CB-D988-40EF-80D1-7E3118392D0F}" presName="rootText" presStyleLbl="node2" presStyleIdx="1" presStyleCnt="2">
        <dgm:presLayoutVars>
          <dgm:chPref val="3"/>
        </dgm:presLayoutVars>
      </dgm:prSet>
      <dgm:spPr/>
    </dgm:pt>
    <dgm:pt modelId="{CC25DD74-4053-4053-828A-480C9F0C9D1E}" type="pres">
      <dgm:prSet presAssocID="{CCACD9CB-D988-40EF-80D1-7E3118392D0F}" presName="rootConnector" presStyleCnt="0"/>
      <dgm:spPr/>
    </dgm:pt>
    <dgm:pt modelId="{A2E4A23B-6230-42FF-A3C5-24AC600EC7DE}" type="pres">
      <dgm:prSet presAssocID="{CCACD9CB-D988-40EF-80D1-7E3118392D0F}" presName="hierChild4" presStyleCnt="0"/>
      <dgm:spPr/>
    </dgm:pt>
    <dgm:pt modelId="{67086873-CE13-4D38-8BD9-272A88D945A3}" type="pres">
      <dgm:prSet presAssocID="{2DE90E19-E1E6-4C46-8085-0DE3C913649E}" presName="Name35" presStyleLbl="parChTrans1D3" presStyleIdx="2" presStyleCnt="5"/>
      <dgm:spPr/>
    </dgm:pt>
    <dgm:pt modelId="{6E3B4C3D-5B0E-4735-8901-F7FC0141FF00}" type="pres">
      <dgm:prSet presAssocID="{A991F406-64E9-4AA0-AD76-8EADB39AC11C}" presName="hierRoot2" presStyleCnt="0">
        <dgm:presLayoutVars>
          <dgm:hierBranch val="r"/>
        </dgm:presLayoutVars>
      </dgm:prSet>
      <dgm:spPr/>
    </dgm:pt>
    <dgm:pt modelId="{BDBED6F5-FBE0-4D81-B46E-92930C8BC19B}" type="pres">
      <dgm:prSet presAssocID="{A991F406-64E9-4AA0-AD76-8EADB39AC11C}" presName="rootComposite" presStyleCnt="0"/>
      <dgm:spPr/>
    </dgm:pt>
    <dgm:pt modelId="{3FD89E85-5CE9-46C8-BAFA-763EA1AA07A4}" type="pres">
      <dgm:prSet presAssocID="{A991F406-64E9-4AA0-AD76-8EADB39AC11C}" presName="rootText" presStyleLbl="node3" presStyleIdx="2" presStyleCnt="5">
        <dgm:presLayoutVars>
          <dgm:chPref val="3"/>
        </dgm:presLayoutVars>
      </dgm:prSet>
      <dgm:spPr/>
    </dgm:pt>
    <dgm:pt modelId="{4FB9288C-A8DD-4E13-A517-8E97C62BA281}" type="pres">
      <dgm:prSet presAssocID="{A991F406-64E9-4AA0-AD76-8EADB39AC11C}" presName="rootConnector" presStyleCnt="0"/>
      <dgm:spPr/>
    </dgm:pt>
    <dgm:pt modelId="{2D1DB05F-2323-4337-92EF-76963A533FB6}" type="pres">
      <dgm:prSet presAssocID="{A991F406-64E9-4AA0-AD76-8EADB39AC11C}" presName="hierChild4" presStyleCnt="0"/>
      <dgm:spPr/>
    </dgm:pt>
    <dgm:pt modelId="{586F194E-8569-4C06-9A00-A64524AA7E1B}" type="pres">
      <dgm:prSet presAssocID="{A991F406-64E9-4AA0-AD76-8EADB39AC11C}" presName="hierChild5" presStyleCnt="0"/>
      <dgm:spPr/>
    </dgm:pt>
    <dgm:pt modelId="{C4CDDF0F-5BAF-4B45-9E14-8C40621510C8}" type="pres">
      <dgm:prSet presAssocID="{EE46EF06-0BED-4A35-BDE3-6F525DBA43B1}" presName="Name35" presStyleLbl="parChTrans1D3" presStyleIdx="3" presStyleCnt="5"/>
      <dgm:spPr/>
    </dgm:pt>
    <dgm:pt modelId="{0231F09D-C03E-4930-AD63-5F55ECC89556}" type="pres">
      <dgm:prSet presAssocID="{F2591390-84C8-4651-8A9E-53E4335D102F}" presName="hierRoot2" presStyleCnt="0">
        <dgm:presLayoutVars>
          <dgm:hierBranch val="r"/>
        </dgm:presLayoutVars>
      </dgm:prSet>
      <dgm:spPr/>
    </dgm:pt>
    <dgm:pt modelId="{4FAC8974-7286-4EC6-8E51-ED096A937533}" type="pres">
      <dgm:prSet presAssocID="{F2591390-84C8-4651-8A9E-53E4335D102F}" presName="rootComposite" presStyleCnt="0"/>
      <dgm:spPr/>
    </dgm:pt>
    <dgm:pt modelId="{D7F20F5F-1B60-459F-9903-0D192DBD00CC}" type="pres">
      <dgm:prSet presAssocID="{F2591390-84C8-4651-8A9E-53E4335D102F}" presName="rootText" presStyleLbl="node3" presStyleIdx="3" presStyleCnt="5">
        <dgm:presLayoutVars>
          <dgm:chPref val="3"/>
        </dgm:presLayoutVars>
      </dgm:prSet>
      <dgm:spPr/>
    </dgm:pt>
    <dgm:pt modelId="{EBAF37F0-1346-4D1B-B01A-FFE76E4749DB}" type="pres">
      <dgm:prSet presAssocID="{F2591390-84C8-4651-8A9E-53E4335D102F}" presName="rootConnector" presStyleCnt="0"/>
      <dgm:spPr/>
    </dgm:pt>
    <dgm:pt modelId="{4E068767-4DE6-4A1A-8429-95BF9E27C680}" type="pres">
      <dgm:prSet presAssocID="{F2591390-84C8-4651-8A9E-53E4335D102F}" presName="hierChild4" presStyleCnt="0"/>
      <dgm:spPr/>
    </dgm:pt>
    <dgm:pt modelId="{F38B526D-D569-4646-983B-7D330722C283}" type="pres">
      <dgm:prSet presAssocID="{F2591390-84C8-4651-8A9E-53E4335D102F}" presName="hierChild5" presStyleCnt="0"/>
      <dgm:spPr/>
    </dgm:pt>
    <dgm:pt modelId="{E3F34301-C685-4E33-BB01-00D73F9C975B}" type="pres">
      <dgm:prSet presAssocID="{36E33CCD-856D-4EC1-9F9F-98275E0B1BCA}" presName="Name35" presStyleLbl="parChTrans1D3" presStyleIdx="4" presStyleCnt="5"/>
      <dgm:spPr/>
    </dgm:pt>
    <dgm:pt modelId="{27808A46-54B8-46D7-8725-FEDD0C82C325}" type="pres">
      <dgm:prSet presAssocID="{60AF73B0-9158-4E9D-9E69-9EFE0EBDCC5D}" presName="hierRoot2" presStyleCnt="0">
        <dgm:presLayoutVars>
          <dgm:hierBranch val="r"/>
        </dgm:presLayoutVars>
      </dgm:prSet>
      <dgm:spPr/>
    </dgm:pt>
    <dgm:pt modelId="{80FB3D47-87E7-421C-A2D2-1E86D81B0681}" type="pres">
      <dgm:prSet presAssocID="{60AF73B0-9158-4E9D-9E69-9EFE0EBDCC5D}" presName="rootComposite" presStyleCnt="0"/>
      <dgm:spPr/>
    </dgm:pt>
    <dgm:pt modelId="{2B343FEE-8E4F-405C-B67F-C43170D313C4}" type="pres">
      <dgm:prSet presAssocID="{60AF73B0-9158-4E9D-9E69-9EFE0EBDCC5D}" presName="rootText" presStyleLbl="node3" presStyleIdx="4" presStyleCnt="5">
        <dgm:presLayoutVars>
          <dgm:chPref val="3"/>
        </dgm:presLayoutVars>
      </dgm:prSet>
      <dgm:spPr/>
    </dgm:pt>
    <dgm:pt modelId="{6AD8F6F7-1688-4572-97CF-FECB39EA213A}" type="pres">
      <dgm:prSet presAssocID="{60AF73B0-9158-4E9D-9E69-9EFE0EBDCC5D}" presName="rootConnector" presStyleCnt="0"/>
      <dgm:spPr/>
    </dgm:pt>
    <dgm:pt modelId="{5413433A-5A0F-453D-8754-B44D55FFCE9D}" type="pres">
      <dgm:prSet presAssocID="{60AF73B0-9158-4E9D-9E69-9EFE0EBDCC5D}" presName="hierChild4" presStyleCnt="0"/>
      <dgm:spPr/>
    </dgm:pt>
    <dgm:pt modelId="{31A960F9-BCFD-4087-87A6-3D3531BFB498}" type="pres">
      <dgm:prSet presAssocID="{60AF73B0-9158-4E9D-9E69-9EFE0EBDCC5D}" presName="hierChild5" presStyleCnt="0"/>
      <dgm:spPr/>
    </dgm:pt>
    <dgm:pt modelId="{E081A9DB-5E77-4DF7-B6B1-627E11EFE149}" type="pres">
      <dgm:prSet presAssocID="{CCACD9CB-D988-40EF-80D1-7E3118392D0F}" presName="hierChild5" presStyleCnt="0"/>
      <dgm:spPr/>
    </dgm:pt>
    <dgm:pt modelId="{25A03086-C4D7-4A1C-AE56-182ACAA81E35}" type="pres">
      <dgm:prSet presAssocID="{31CEB339-1B9A-4F4B-A92A-AB159E810FFB}" presName="hierChild3" presStyleCnt="0"/>
      <dgm:spPr/>
    </dgm:pt>
  </dgm:ptLst>
  <dgm:cxnLst>
    <dgm:cxn modelId="{08C5EFCD-E8BE-4E7A-8E83-9F943C2DC09F}" srcId="{2359A13E-D250-4277-8902-2398BB1D6F17}" destId="{31CEB339-1B9A-4F4B-A92A-AB159E810FFB}" srcOrd="0" destOrd="0" parTransId="{97740C5E-B1AA-4A8E-9BE0-5B99737C39EF}" sibTransId="{33429B48-1F82-4784-BB81-103F815235A0}"/>
    <dgm:cxn modelId="{A48A9D67-342C-4530-B6C6-9DDAD61A571A}" srcId="{31CEB339-1B9A-4F4B-A92A-AB159E810FFB}" destId="{AD293AC1-DA35-44CC-B3B5-2ABB176423DC}" srcOrd="0" destOrd="0" parTransId="{1233373A-7FE5-4A19-8DF0-AC5CCAFA396E}" sibTransId="{F141AF15-32C9-40AB-8B24-CA39514A5594}"/>
    <dgm:cxn modelId="{7327116B-9E5E-43E9-BA83-1338AF54193D}" srcId="{AD293AC1-DA35-44CC-B3B5-2ABB176423DC}" destId="{F95871CC-A3B8-4F17-8B27-D3A1973191CF}" srcOrd="0" destOrd="0" parTransId="{D5C8267B-8913-4EFF-9BB4-94E93F594A62}" sibTransId="{5B4B66E6-D8DD-45D8-9B8B-813888018396}"/>
    <dgm:cxn modelId="{47A75928-E94E-4A13-B2ED-5C5501E9C527}" srcId="{AD293AC1-DA35-44CC-B3B5-2ABB176423DC}" destId="{DD418CF5-A8DD-4336-945D-E25FBD385BCE}" srcOrd="1" destOrd="0" parTransId="{DE36F6B7-7A2B-4CA0-A708-8EA53ABDF623}" sibTransId="{3EF3136E-90D0-4B42-9882-A02B998864B5}"/>
    <dgm:cxn modelId="{D567E224-6015-40EF-BAF2-3BC288EF114E}" srcId="{31CEB339-1B9A-4F4B-A92A-AB159E810FFB}" destId="{CCACD9CB-D988-40EF-80D1-7E3118392D0F}" srcOrd="1" destOrd="0" parTransId="{40DD1C4F-9372-4E5A-B391-A85CBAF03239}" sibTransId="{AB4E3270-0A5A-43F4-A1B1-57AC640254D8}"/>
    <dgm:cxn modelId="{41271E95-E528-4938-9657-8F2FA2260E17}" srcId="{CCACD9CB-D988-40EF-80D1-7E3118392D0F}" destId="{A991F406-64E9-4AA0-AD76-8EADB39AC11C}" srcOrd="0" destOrd="1" parTransId="{2DE90E19-E1E6-4C46-8085-0DE3C913649E}" sibTransId="{146D8721-7687-4DF7-9030-78731B940AEE}"/>
    <dgm:cxn modelId="{73312B55-66FC-4D04-AAA2-5B0B03CAB133}" srcId="{CCACD9CB-D988-40EF-80D1-7E3118392D0F}" destId="{F2591390-84C8-4651-8A9E-53E4335D102F}" srcOrd="1" destOrd="1" parTransId="{EE46EF06-0BED-4A35-BDE3-6F525DBA43B1}" sibTransId="{D6656241-FE36-4E66-8D0A-DF5581633467}"/>
    <dgm:cxn modelId="{CE6B92AD-E831-40FD-983F-4FF7AC66A8C5}" srcId="{CCACD9CB-D988-40EF-80D1-7E3118392D0F}" destId="{60AF73B0-9158-4E9D-9E69-9EFE0EBDCC5D}" srcOrd="2" destOrd="1" parTransId="{36E33CCD-856D-4EC1-9F9F-98275E0B1BCA}" sibTransId="{5668F99F-D7D5-4769-B445-7515DE4848F5}"/>
    <dgm:cxn modelId="{9BFB3056-4200-45B9-BE92-02D8A22CC743}" type="presOf" srcId="{2359A13E-D250-4277-8902-2398BB1D6F17}" destId="{2096784B-AA39-48A2-BEAD-BAD9B077DBB3}" srcOrd="0" destOrd="0" presId="urn:microsoft.com/office/officeart/2005/8/layout/orgChart1"/>
    <dgm:cxn modelId="{BE26134F-EF7E-4DF8-9516-98591F6E494F}" type="presParOf" srcId="{2096784B-AA39-48A2-BEAD-BAD9B077DBB3}" destId="{B844674F-0AE2-4C12-B484-AAD1442EDACC}" srcOrd="0" destOrd="0" presId="urn:microsoft.com/office/officeart/2005/8/layout/orgChart1"/>
    <dgm:cxn modelId="{092F61FC-AC8D-4000-8F8C-BA9684707A8C}" type="presParOf" srcId="{B844674F-0AE2-4C12-B484-AAD1442EDACC}" destId="{40E4ACCE-3312-4439-93B1-9E5631D99F07}" srcOrd="0" destOrd="0" presId="urn:microsoft.com/office/officeart/2005/8/layout/orgChart1"/>
    <dgm:cxn modelId="{1FC6AF67-A0A7-4E1B-A8E8-D66F068A9674}" type="presOf" srcId="{31CEB339-1B9A-4F4B-A92A-AB159E810FFB}" destId="{40E4ACCE-3312-4439-93B1-9E5631D99F07}" srcOrd="0" destOrd="0" presId="urn:microsoft.com/office/officeart/2005/8/layout/orgChart1"/>
    <dgm:cxn modelId="{F53FDEA4-2F66-4303-998F-FE3FD3F30B24}" type="presParOf" srcId="{40E4ACCE-3312-4439-93B1-9E5631D99F07}" destId="{CA51A6C0-5E45-4CA8-A630-B50D50EE7D49}" srcOrd="0" destOrd="0" presId="urn:microsoft.com/office/officeart/2005/8/layout/orgChart1"/>
    <dgm:cxn modelId="{9DFE9DD9-6F91-43BE-93CB-4D670279B016}" type="presOf" srcId="{31CEB339-1B9A-4F4B-A92A-AB159E810FFB}" destId="{CA51A6C0-5E45-4CA8-A630-B50D50EE7D49}" srcOrd="0" destOrd="0" presId="urn:microsoft.com/office/officeart/2005/8/layout/orgChart1"/>
    <dgm:cxn modelId="{F6486C16-F9FC-473B-8F6A-64A118F60CEF}" type="presParOf" srcId="{40E4ACCE-3312-4439-93B1-9E5631D99F07}" destId="{3C99C664-197E-4BB5-BDEA-95120A8AE9D2}" srcOrd="1" destOrd="0" presId="urn:microsoft.com/office/officeart/2005/8/layout/orgChart1"/>
    <dgm:cxn modelId="{DC7FADBD-522F-4494-BA30-D5679A43C120}" type="presOf" srcId="{31CEB339-1B9A-4F4B-A92A-AB159E810FFB}" destId="{3C99C664-197E-4BB5-BDEA-95120A8AE9D2}" srcOrd="0" destOrd="0" presId="urn:microsoft.com/office/officeart/2005/8/layout/orgChart1"/>
    <dgm:cxn modelId="{6F6765A1-D58D-4E13-B709-FA2F52C5EF1A}" type="presParOf" srcId="{B844674F-0AE2-4C12-B484-AAD1442EDACC}" destId="{AD46D9A6-6C7F-444E-A261-E7B8C98B40DD}" srcOrd="1" destOrd="0" presId="urn:microsoft.com/office/officeart/2005/8/layout/orgChart1"/>
    <dgm:cxn modelId="{E59FF046-F435-48DA-9F40-FAD5C29D68A4}" type="presParOf" srcId="{AD46D9A6-6C7F-444E-A261-E7B8C98B40DD}" destId="{B0CB8B2D-79BF-4F5B-ADE6-221E3D9B2693}" srcOrd="0" destOrd="1" presId="urn:microsoft.com/office/officeart/2005/8/layout/orgChart1"/>
    <dgm:cxn modelId="{50035ABA-64C5-4643-83D3-3845C3980DB1}" type="presOf" srcId="{1233373A-7FE5-4A19-8DF0-AC5CCAFA396E}" destId="{B0CB8B2D-79BF-4F5B-ADE6-221E3D9B2693}" srcOrd="0" destOrd="0" presId="urn:microsoft.com/office/officeart/2005/8/layout/orgChart1"/>
    <dgm:cxn modelId="{390E48B7-C419-41AE-BD0E-3AC1E9A4737D}" type="presParOf" srcId="{AD46D9A6-6C7F-444E-A261-E7B8C98B40DD}" destId="{D6839F3A-8E18-4343-833B-108C7C198FEE}" srcOrd="1" destOrd="1" presId="urn:microsoft.com/office/officeart/2005/8/layout/orgChart1"/>
    <dgm:cxn modelId="{B65CFD1E-DACA-4ABE-81A6-FB6840E27647}" type="presParOf" srcId="{D6839F3A-8E18-4343-833B-108C7C198FEE}" destId="{77FFB565-D897-4051-9B75-792D55E86B97}" srcOrd="0" destOrd="1" presId="urn:microsoft.com/office/officeart/2005/8/layout/orgChart1"/>
    <dgm:cxn modelId="{0312984D-6E97-4CCD-B4DB-FECEBEC2F8E0}" type="presOf" srcId="{AD293AC1-DA35-44CC-B3B5-2ABB176423DC}" destId="{77FFB565-D897-4051-9B75-792D55E86B97}" srcOrd="0" destOrd="0" presId="urn:microsoft.com/office/officeart/2005/8/layout/orgChart1"/>
    <dgm:cxn modelId="{588816EF-D3D3-4296-9411-C2A9C607A023}" type="presParOf" srcId="{77FFB565-D897-4051-9B75-792D55E86B97}" destId="{2E9165CC-D00D-46DC-98A5-1E8197711EEA}" srcOrd="0" destOrd="0" presId="urn:microsoft.com/office/officeart/2005/8/layout/orgChart1"/>
    <dgm:cxn modelId="{7842E607-DB07-4229-8001-CEF74EA05A1E}" type="presOf" srcId="{AD293AC1-DA35-44CC-B3B5-2ABB176423DC}" destId="{2E9165CC-D00D-46DC-98A5-1E8197711EEA}" srcOrd="0" destOrd="0" presId="urn:microsoft.com/office/officeart/2005/8/layout/orgChart1"/>
    <dgm:cxn modelId="{193702D4-F58D-41D5-9588-C787765E49E2}" type="presParOf" srcId="{77FFB565-D897-4051-9B75-792D55E86B97}" destId="{6E3F3D13-0349-48EE-A661-C55AA4F323CF}" srcOrd="1" destOrd="0" presId="urn:microsoft.com/office/officeart/2005/8/layout/orgChart1"/>
    <dgm:cxn modelId="{6E80B358-30D0-474E-A499-900C297C3D19}" type="presOf" srcId="{AD293AC1-DA35-44CC-B3B5-2ABB176423DC}" destId="{6E3F3D13-0349-48EE-A661-C55AA4F323CF}" srcOrd="0" destOrd="0" presId="urn:microsoft.com/office/officeart/2005/8/layout/orgChart1"/>
    <dgm:cxn modelId="{4D573F34-5C26-42A4-9351-4E804D3ADDA8}" type="presParOf" srcId="{D6839F3A-8E18-4343-833B-108C7C198FEE}" destId="{2ADCB304-2CFC-45BD-A8F2-76D2B36C3E76}" srcOrd="1" destOrd="1" presId="urn:microsoft.com/office/officeart/2005/8/layout/orgChart1"/>
    <dgm:cxn modelId="{1D2ACCB4-82B9-472A-97DB-9B63BD3336BD}" type="presParOf" srcId="{2ADCB304-2CFC-45BD-A8F2-76D2B36C3E76}" destId="{FB5E7FBD-6334-48A4-A8FA-62FB2283F879}" srcOrd="0" destOrd="1" presId="urn:microsoft.com/office/officeart/2005/8/layout/orgChart1"/>
    <dgm:cxn modelId="{53D28506-4C91-456D-858A-D1D0BAAEF1EA}" type="presOf" srcId="{D5C8267B-8913-4EFF-9BB4-94E93F594A62}" destId="{FB5E7FBD-6334-48A4-A8FA-62FB2283F879}" srcOrd="0" destOrd="0" presId="urn:microsoft.com/office/officeart/2005/8/layout/orgChart1"/>
    <dgm:cxn modelId="{CA567A8A-2493-4F13-AEDD-CBAD0CD81766}" type="presParOf" srcId="{2ADCB304-2CFC-45BD-A8F2-76D2B36C3E76}" destId="{FBE041DB-620A-4300-9EDB-B13C0FF6EB43}" srcOrd="1" destOrd="1" presId="urn:microsoft.com/office/officeart/2005/8/layout/orgChart1"/>
    <dgm:cxn modelId="{C6967187-E0A6-41FF-9895-F6D332F9CB6B}" type="presParOf" srcId="{FBE041DB-620A-4300-9EDB-B13C0FF6EB43}" destId="{044B1957-B111-4222-9E4C-75848439C984}" srcOrd="0" destOrd="1" presId="urn:microsoft.com/office/officeart/2005/8/layout/orgChart1"/>
    <dgm:cxn modelId="{035CE6A0-646A-4046-9D3E-61B4D69993DB}" type="presOf" srcId="{F95871CC-A3B8-4F17-8B27-D3A1973191CF}" destId="{044B1957-B111-4222-9E4C-75848439C984}" srcOrd="0" destOrd="0" presId="urn:microsoft.com/office/officeart/2005/8/layout/orgChart1"/>
    <dgm:cxn modelId="{002AD6E0-0865-45C4-9DAD-2CA8899AA2A7}" type="presParOf" srcId="{044B1957-B111-4222-9E4C-75848439C984}" destId="{FDC9D7ED-3521-4E4F-9D3F-BF31E5BD097A}" srcOrd="0" destOrd="0" presId="urn:microsoft.com/office/officeart/2005/8/layout/orgChart1"/>
    <dgm:cxn modelId="{2F6DFB6C-9E84-4FBA-9497-9552E69E30EA}" type="presOf" srcId="{F95871CC-A3B8-4F17-8B27-D3A1973191CF}" destId="{FDC9D7ED-3521-4E4F-9D3F-BF31E5BD097A}" srcOrd="0" destOrd="0" presId="urn:microsoft.com/office/officeart/2005/8/layout/orgChart1"/>
    <dgm:cxn modelId="{0BAEA2B9-F098-4634-AA2D-C0B0E762F26E}" type="presParOf" srcId="{044B1957-B111-4222-9E4C-75848439C984}" destId="{BEA59E5F-F3C1-4D1B-B45B-AE86F4F6ACCC}" srcOrd="1" destOrd="0" presId="urn:microsoft.com/office/officeart/2005/8/layout/orgChart1"/>
    <dgm:cxn modelId="{EE272EF4-D474-4D5B-8588-34C5A598DD43}" type="presOf" srcId="{F95871CC-A3B8-4F17-8B27-D3A1973191CF}" destId="{BEA59E5F-F3C1-4D1B-B45B-AE86F4F6ACCC}" srcOrd="0" destOrd="0" presId="urn:microsoft.com/office/officeart/2005/8/layout/orgChart1"/>
    <dgm:cxn modelId="{DAFFDFC7-D69B-40ED-B999-BAF37D269CD5}" type="presParOf" srcId="{FBE041DB-620A-4300-9EDB-B13C0FF6EB43}" destId="{506F3EB1-0DA9-4D8B-8D76-3E203A52E8D6}" srcOrd="1" destOrd="1" presId="urn:microsoft.com/office/officeart/2005/8/layout/orgChart1"/>
    <dgm:cxn modelId="{F2EC8176-F260-4CAB-BA5A-7750F48B05A7}" type="presParOf" srcId="{FBE041DB-620A-4300-9EDB-B13C0FF6EB43}" destId="{98B05346-BA6C-4022-8DCC-461853846A1E}" srcOrd="2" destOrd="1" presId="urn:microsoft.com/office/officeart/2005/8/layout/orgChart1"/>
    <dgm:cxn modelId="{E3A61DB0-E3D3-4255-B3EA-D55E7F8A91FB}" type="presParOf" srcId="{2ADCB304-2CFC-45BD-A8F2-76D2B36C3E76}" destId="{EAA19161-9531-475C-AC90-78C7BEE71A7A}" srcOrd="2" destOrd="1" presId="urn:microsoft.com/office/officeart/2005/8/layout/orgChart1"/>
    <dgm:cxn modelId="{9BDE0268-B88E-4612-B442-1BB23F9F144A}" type="presOf" srcId="{DE36F6B7-7A2B-4CA0-A708-8EA53ABDF623}" destId="{EAA19161-9531-475C-AC90-78C7BEE71A7A}" srcOrd="0" destOrd="0" presId="urn:microsoft.com/office/officeart/2005/8/layout/orgChart1"/>
    <dgm:cxn modelId="{5957C6E0-33C3-40ED-86EA-887D0B87AFAB}" type="presParOf" srcId="{2ADCB304-2CFC-45BD-A8F2-76D2B36C3E76}" destId="{FAF11B0C-BC32-4D49-B581-43BAD18ED6CA}" srcOrd="3" destOrd="1" presId="urn:microsoft.com/office/officeart/2005/8/layout/orgChart1"/>
    <dgm:cxn modelId="{4D212FF6-2446-4618-9D74-091AC4586A09}" type="presParOf" srcId="{FAF11B0C-BC32-4D49-B581-43BAD18ED6CA}" destId="{02B44FE1-F239-4A28-8B2C-78F28FBC02E8}" srcOrd="0" destOrd="3" presId="urn:microsoft.com/office/officeart/2005/8/layout/orgChart1"/>
    <dgm:cxn modelId="{4A59FFB6-3142-49AA-815F-2A1004A3C613}" type="presOf" srcId="{DD418CF5-A8DD-4336-945D-E25FBD385BCE}" destId="{02B44FE1-F239-4A28-8B2C-78F28FBC02E8}" srcOrd="0" destOrd="0" presId="urn:microsoft.com/office/officeart/2005/8/layout/orgChart1"/>
    <dgm:cxn modelId="{375E5642-395D-40E0-BDB2-EE353CBA8529}" type="presParOf" srcId="{02B44FE1-F239-4A28-8B2C-78F28FBC02E8}" destId="{CDD76526-22C8-400A-A7AE-373E37B86D1D}" srcOrd="0" destOrd="0" presId="urn:microsoft.com/office/officeart/2005/8/layout/orgChart1"/>
    <dgm:cxn modelId="{54977AF0-EAF4-4E99-BD38-00D0B271CC3A}" type="presOf" srcId="{DD418CF5-A8DD-4336-945D-E25FBD385BCE}" destId="{CDD76526-22C8-400A-A7AE-373E37B86D1D}" srcOrd="0" destOrd="0" presId="urn:microsoft.com/office/officeart/2005/8/layout/orgChart1"/>
    <dgm:cxn modelId="{01B0C466-F63F-4337-ABB2-4BE75B19EC44}" type="presParOf" srcId="{02B44FE1-F239-4A28-8B2C-78F28FBC02E8}" destId="{19E3218F-8024-43CD-9A17-03591B34DB86}" srcOrd="1" destOrd="0" presId="urn:microsoft.com/office/officeart/2005/8/layout/orgChart1"/>
    <dgm:cxn modelId="{D83C5DF7-124F-4C0B-96E4-6F16370ED966}" type="presOf" srcId="{DD418CF5-A8DD-4336-945D-E25FBD385BCE}" destId="{19E3218F-8024-43CD-9A17-03591B34DB86}" srcOrd="0" destOrd="0" presId="urn:microsoft.com/office/officeart/2005/8/layout/orgChart1"/>
    <dgm:cxn modelId="{2B78F9E8-B34D-4942-8349-C6BB77D49DEA}" type="presParOf" srcId="{FAF11B0C-BC32-4D49-B581-43BAD18ED6CA}" destId="{0926704A-484E-4482-B74F-8A891E8B7110}" srcOrd="1" destOrd="3" presId="urn:microsoft.com/office/officeart/2005/8/layout/orgChart1"/>
    <dgm:cxn modelId="{D98FFB37-CC9C-4910-8D5B-261D44AD3235}" type="presParOf" srcId="{FAF11B0C-BC32-4D49-B581-43BAD18ED6CA}" destId="{AEDF3476-C627-4082-942E-86C40B32E279}" srcOrd="2" destOrd="3" presId="urn:microsoft.com/office/officeart/2005/8/layout/orgChart1"/>
    <dgm:cxn modelId="{F8440BC7-56E1-4EF9-B2A6-56DE1EEAF37F}" type="presParOf" srcId="{D6839F3A-8E18-4343-833B-108C7C198FEE}" destId="{E13EECE7-5458-4C58-86F7-B21A940B5C2D}" srcOrd="2" destOrd="1" presId="urn:microsoft.com/office/officeart/2005/8/layout/orgChart1"/>
    <dgm:cxn modelId="{FE2D6F99-A071-4C4F-A3CC-7DF74E761AB6}" type="presParOf" srcId="{AD46D9A6-6C7F-444E-A261-E7B8C98B40DD}" destId="{44B13720-8DAB-4427-A280-4D60485C438C}" srcOrd="2" destOrd="1" presId="urn:microsoft.com/office/officeart/2005/8/layout/orgChart1"/>
    <dgm:cxn modelId="{339AEB9F-33E3-4167-A69E-440352B3B6CB}" type="presOf" srcId="{40DD1C4F-9372-4E5A-B391-A85CBAF03239}" destId="{44B13720-8DAB-4427-A280-4D60485C438C}" srcOrd="0" destOrd="0" presId="urn:microsoft.com/office/officeart/2005/8/layout/orgChart1"/>
    <dgm:cxn modelId="{9A7CB3C4-166F-46D9-9DBE-B28CE408C114}" type="presParOf" srcId="{AD46D9A6-6C7F-444E-A261-E7B8C98B40DD}" destId="{036A120F-E103-4A57-8BA8-2D6463112B83}" srcOrd="3" destOrd="1" presId="urn:microsoft.com/office/officeart/2005/8/layout/orgChart1"/>
    <dgm:cxn modelId="{8A07774D-CB98-4424-B6B8-3E5D47774BC3}" type="presParOf" srcId="{036A120F-E103-4A57-8BA8-2D6463112B83}" destId="{04F82387-CFCC-4F17-99D6-782F1FC67574}" srcOrd="0" destOrd="3" presId="urn:microsoft.com/office/officeart/2005/8/layout/orgChart1"/>
    <dgm:cxn modelId="{20C32094-6FC7-437E-B7E7-87252463EDB4}" type="presOf" srcId="{CCACD9CB-D988-40EF-80D1-7E3118392D0F}" destId="{04F82387-CFCC-4F17-99D6-782F1FC67574}" srcOrd="0" destOrd="0" presId="urn:microsoft.com/office/officeart/2005/8/layout/orgChart1"/>
    <dgm:cxn modelId="{8A12C595-F2E1-4C79-8FE8-13B520F605F2}" type="presParOf" srcId="{04F82387-CFCC-4F17-99D6-782F1FC67574}" destId="{BEEE63A7-0AEB-481F-8881-33848D7C5ADA}" srcOrd="0" destOrd="0" presId="urn:microsoft.com/office/officeart/2005/8/layout/orgChart1"/>
    <dgm:cxn modelId="{B3E13EC0-4F15-4FA8-83D8-9B6C08546C3B}" type="presOf" srcId="{CCACD9CB-D988-40EF-80D1-7E3118392D0F}" destId="{BEEE63A7-0AEB-481F-8881-33848D7C5ADA}" srcOrd="0" destOrd="0" presId="urn:microsoft.com/office/officeart/2005/8/layout/orgChart1"/>
    <dgm:cxn modelId="{6775568C-46B5-4454-9799-9E767F07B81E}" type="presParOf" srcId="{04F82387-CFCC-4F17-99D6-782F1FC67574}" destId="{CC25DD74-4053-4053-828A-480C9F0C9D1E}" srcOrd="1" destOrd="0" presId="urn:microsoft.com/office/officeart/2005/8/layout/orgChart1"/>
    <dgm:cxn modelId="{F0A5B4F1-E00E-4F52-8C86-EBB9A876C791}" type="presOf" srcId="{CCACD9CB-D988-40EF-80D1-7E3118392D0F}" destId="{CC25DD74-4053-4053-828A-480C9F0C9D1E}" srcOrd="0" destOrd="0" presId="urn:microsoft.com/office/officeart/2005/8/layout/orgChart1"/>
    <dgm:cxn modelId="{C0D57451-BA61-493E-A517-BC98BBF5EE4F}" type="presParOf" srcId="{036A120F-E103-4A57-8BA8-2D6463112B83}" destId="{A2E4A23B-6230-42FF-A3C5-24AC600EC7DE}" srcOrd="1" destOrd="3" presId="urn:microsoft.com/office/officeart/2005/8/layout/orgChart1"/>
    <dgm:cxn modelId="{16F6A0F5-36D0-4513-80B6-56B989473A63}" type="presParOf" srcId="{A2E4A23B-6230-42FF-A3C5-24AC600EC7DE}" destId="{67086873-CE13-4D38-8BD9-272A88D945A3}" srcOrd="0" destOrd="1" presId="urn:microsoft.com/office/officeart/2005/8/layout/orgChart1"/>
    <dgm:cxn modelId="{35B606BF-8FD0-41FD-82B3-488113B5FDB9}" type="presOf" srcId="{2DE90E19-E1E6-4C46-8085-0DE3C913649E}" destId="{67086873-CE13-4D38-8BD9-272A88D945A3}" srcOrd="0" destOrd="0" presId="urn:microsoft.com/office/officeart/2005/8/layout/orgChart1"/>
    <dgm:cxn modelId="{799E0D24-ADC5-48E1-9ADA-C6EBEFE28F22}" type="presParOf" srcId="{A2E4A23B-6230-42FF-A3C5-24AC600EC7DE}" destId="{6E3B4C3D-5B0E-4735-8901-F7FC0141FF00}" srcOrd="1" destOrd="1" presId="urn:microsoft.com/office/officeart/2005/8/layout/orgChart1"/>
    <dgm:cxn modelId="{F41727B6-4D08-4237-9AB6-9BE0F2E00C80}" type="presParOf" srcId="{6E3B4C3D-5B0E-4735-8901-F7FC0141FF00}" destId="{BDBED6F5-FBE0-4D81-B46E-92930C8BC19B}" srcOrd="0" destOrd="1" presId="urn:microsoft.com/office/officeart/2005/8/layout/orgChart1"/>
    <dgm:cxn modelId="{3B461C1F-9BE0-4DCE-B8D3-373308DA951D}" type="presOf" srcId="{A991F406-64E9-4AA0-AD76-8EADB39AC11C}" destId="{BDBED6F5-FBE0-4D81-B46E-92930C8BC19B}" srcOrd="0" destOrd="0" presId="urn:microsoft.com/office/officeart/2005/8/layout/orgChart1"/>
    <dgm:cxn modelId="{3E4C4652-687A-43CD-A4AB-CEB07DE60CA7}" type="presParOf" srcId="{BDBED6F5-FBE0-4D81-B46E-92930C8BC19B}" destId="{3FD89E85-5CE9-46C8-BAFA-763EA1AA07A4}" srcOrd="0" destOrd="0" presId="urn:microsoft.com/office/officeart/2005/8/layout/orgChart1"/>
    <dgm:cxn modelId="{6324127D-BC2B-4600-A39F-CC5227671254}" type="presOf" srcId="{A991F406-64E9-4AA0-AD76-8EADB39AC11C}" destId="{3FD89E85-5CE9-46C8-BAFA-763EA1AA07A4}" srcOrd="0" destOrd="0" presId="urn:microsoft.com/office/officeart/2005/8/layout/orgChart1"/>
    <dgm:cxn modelId="{2E7612AC-092B-489A-BB6C-D965B0AA808B}" type="presParOf" srcId="{BDBED6F5-FBE0-4D81-B46E-92930C8BC19B}" destId="{4FB9288C-A8DD-4E13-A517-8E97C62BA281}" srcOrd="1" destOrd="0" presId="urn:microsoft.com/office/officeart/2005/8/layout/orgChart1"/>
    <dgm:cxn modelId="{4146EB7C-603D-4FB2-9242-376B601CCF4A}" type="presOf" srcId="{A991F406-64E9-4AA0-AD76-8EADB39AC11C}" destId="{4FB9288C-A8DD-4E13-A517-8E97C62BA281}" srcOrd="0" destOrd="0" presId="urn:microsoft.com/office/officeart/2005/8/layout/orgChart1"/>
    <dgm:cxn modelId="{706D88ED-DC82-41EA-88C0-546FED54F18C}" type="presParOf" srcId="{6E3B4C3D-5B0E-4735-8901-F7FC0141FF00}" destId="{2D1DB05F-2323-4337-92EF-76963A533FB6}" srcOrd="1" destOrd="1" presId="urn:microsoft.com/office/officeart/2005/8/layout/orgChart1"/>
    <dgm:cxn modelId="{966BC542-26E1-4597-ABF5-CFB503D80FE3}" type="presParOf" srcId="{6E3B4C3D-5B0E-4735-8901-F7FC0141FF00}" destId="{586F194E-8569-4C06-9A00-A64524AA7E1B}" srcOrd="2" destOrd="1" presId="urn:microsoft.com/office/officeart/2005/8/layout/orgChart1"/>
    <dgm:cxn modelId="{50970BD0-C176-4294-85FD-4AE08EE67C3C}" type="presParOf" srcId="{A2E4A23B-6230-42FF-A3C5-24AC600EC7DE}" destId="{C4CDDF0F-5BAF-4B45-9E14-8C40621510C8}" srcOrd="2" destOrd="1" presId="urn:microsoft.com/office/officeart/2005/8/layout/orgChart1"/>
    <dgm:cxn modelId="{2A17EFA7-B81A-4F37-95C3-EF97D7EACC46}" type="presOf" srcId="{EE46EF06-0BED-4A35-BDE3-6F525DBA43B1}" destId="{C4CDDF0F-5BAF-4B45-9E14-8C40621510C8}" srcOrd="0" destOrd="0" presId="urn:microsoft.com/office/officeart/2005/8/layout/orgChart1"/>
    <dgm:cxn modelId="{53E72A2F-E1D5-49F6-A35E-58FBF5178DF4}" type="presParOf" srcId="{A2E4A23B-6230-42FF-A3C5-24AC600EC7DE}" destId="{0231F09D-C03E-4930-AD63-5F55ECC89556}" srcOrd="3" destOrd="1" presId="urn:microsoft.com/office/officeart/2005/8/layout/orgChart1"/>
    <dgm:cxn modelId="{E7B0869C-B5F3-45B9-ABFE-9971D777BE4F}" type="presParOf" srcId="{0231F09D-C03E-4930-AD63-5F55ECC89556}" destId="{4FAC8974-7286-4EC6-8E51-ED096A937533}" srcOrd="0" destOrd="3" presId="urn:microsoft.com/office/officeart/2005/8/layout/orgChart1"/>
    <dgm:cxn modelId="{EB16D0A3-D6EA-46CA-9C9E-D593AB0FA956}" type="presOf" srcId="{F2591390-84C8-4651-8A9E-53E4335D102F}" destId="{4FAC8974-7286-4EC6-8E51-ED096A937533}" srcOrd="0" destOrd="0" presId="urn:microsoft.com/office/officeart/2005/8/layout/orgChart1"/>
    <dgm:cxn modelId="{F028ABE3-B9D8-4029-8D38-713941E32408}" type="presParOf" srcId="{4FAC8974-7286-4EC6-8E51-ED096A937533}" destId="{D7F20F5F-1B60-459F-9903-0D192DBD00CC}" srcOrd="0" destOrd="0" presId="urn:microsoft.com/office/officeart/2005/8/layout/orgChart1"/>
    <dgm:cxn modelId="{2DD36BC4-D1EE-451C-ABA4-D1E8DA67D374}" type="presOf" srcId="{F2591390-84C8-4651-8A9E-53E4335D102F}" destId="{D7F20F5F-1B60-459F-9903-0D192DBD00CC}" srcOrd="0" destOrd="0" presId="urn:microsoft.com/office/officeart/2005/8/layout/orgChart1"/>
    <dgm:cxn modelId="{99F1A340-D4D4-4E86-A3B5-652CA0CD1737}" type="presParOf" srcId="{4FAC8974-7286-4EC6-8E51-ED096A937533}" destId="{EBAF37F0-1346-4D1B-B01A-FFE76E4749DB}" srcOrd="1" destOrd="0" presId="urn:microsoft.com/office/officeart/2005/8/layout/orgChart1"/>
    <dgm:cxn modelId="{41E6F150-DFFC-479D-9537-D26FD04C0C84}" type="presOf" srcId="{F2591390-84C8-4651-8A9E-53E4335D102F}" destId="{EBAF37F0-1346-4D1B-B01A-FFE76E4749DB}" srcOrd="0" destOrd="0" presId="urn:microsoft.com/office/officeart/2005/8/layout/orgChart1"/>
    <dgm:cxn modelId="{8B457AC2-077F-459D-8484-CA2F1CD14826}" type="presParOf" srcId="{0231F09D-C03E-4930-AD63-5F55ECC89556}" destId="{4E068767-4DE6-4A1A-8429-95BF9E27C680}" srcOrd="1" destOrd="3" presId="urn:microsoft.com/office/officeart/2005/8/layout/orgChart1"/>
    <dgm:cxn modelId="{DAE12B6F-3702-412C-8608-4C38290CEB22}" type="presParOf" srcId="{0231F09D-C03E-4930-AD63-5F55ECC89556}" destId="{F38B526D-D569-4646-983B-7D330722C283}" srcOrd="2" destOrd="3" presId="urn:microsoft.com/office/officeart/2005/8/layout/orgChart1"/>
    <dgm:cxn modelId="{C7333CCD-9F3C-4DE9-BB5C-B18CE7313EF7}" type="presParOf" srcId="{A2E4A23B-6230-42FF-A3C5-24AC600EC7DE}" destId="{E3F34301-C685-4E33-BB01-00D73F9C975B}" srcOrd="4" destOrd="1" presId="urn:microsoft.com/office/officeart/2005/8/layout/orgChart1"/>
    <dgm:cxn modelId="{D31BF27F-3C1A-493B-918F-9BED9CF73804}" type="presOf" srcId="{36E33CCD-856D-4EC1-9F9F-98275E0B1BCA}" destId="{E3F34301-C685-4E33-BB01-00D73F9C975B}" srcOrd="0" destOrd="0" presId="urn:microsoft.com/office/officeart/2005/8/layout/orgChart1"/>
    <dgm:cxn modelId="{6DC22367-8062-46C8-A3B8-CA1CD47F2CE2}" type="presParOf" srcId="{A2E4A23B-6230-42FF-A3C5-24AC600EC7DE}" destId="{27808A46-54B8-46D7-8725-FEDD0C82C325}" srcOrd="5" destOrd="1" presId="urn:microsoft.com/office/officeart/2005/8/layout/orgChart1"/>
    <dgm:cxn modelId="{53CF46DF-ACC9-4530-8D87-EDED2710CB2B}" type="presParOf" srcId="{27808A46-54B8-46D7-8725-FEDD0C82C325}" destId="{80FB3D47-87E7-421C-A2D2-1E86D81B0681}" srcOrd="0" destOrd="5" presId="urn:microsoft.com/office/officeart/2005/8/layout/orgChart1"/>
    <dgm:cxn modelId="{41D5777C-A997-4687-91A7-F61809EBD9F2}" type="presOf" srcId="{60AF73B0-9158-4E9D-9E69-9EFE0EBDCC5D}" destId="{80FB3D47-87E7-421C-A2D2-1E86D81B0681}" srcOrd="0" destOrd="0" presId="urn:microsoft.com/office/officeart/2005/8/layout/orgChart1"/>
    <dgm:cxn modelId="{C4DCBD94-9CBE-4B29-9D2C-8BB90D24873D}" type="presParOf" srcId="{80FB3D47-87E7-421C-A2D2-1E86D81B0681}" destId="{2B343FEE-8E4F-405C-B67F-C43170D313C4}" srcOrd="0" destOrd="0" presId="urn:microsoft.com/office/officeart/2005/8/layout/orgChart1"/>
    <dgm:cxn modelId="{35EA2D47-761B-4EB6-BA55-FC80D95104B2}" type="presOf" srcId="{60AF73B0-9158-4E9D-9E69-9EFE0EBDCC5D}" destId="{2B343FEE-8E4F-405C-B67F-C43170D313C4}" srcOrd="0" destOrd="0" presId="urn:microsoft.com/office/officeart/2005/8/layout/orgChart1"/>
    <dgm:cxn modelId="{FFD4EA88-0E6C-47EC-A85F-2407180EAD85}" type="presParOf" srcId="{80FB3D47-87E7-421C-A2D2-1E86D81B0681}" destId="{6AD8F6F7-1688-4572-97CF-FECB39EA213A}" srcOrd="1" destOrd="0" presId="urn:microsoft.com/office/officeart/2005/8/layout/orgChart1"/>
    <dgm:cxn modelId="{A75C63CD-8B5A-4ED7-B583-723DCCB97F6B}" type="presOf" srcId="{60AF73B0-9158-4E9D-9E69-9EFE0EBDCC5D}" destId="{6AD8F6F7-1688-4572-97CF-FECB39EA213A}" srcOrd="0" destOrd="0" presId="urn:microsoft.com/office/officeart/2005/8/layout/orgChart1"/>
    <dgm:cxn modelId="{47333577-423D-4C30-907A-3E5360665044}" type="presParOf" srcId="{27808A46-54B8-46D7-8725-FEDD0C82C325}" destId="{5413433A-5A0F-453D-8754-B44D55FFCE9D}" srcOrd="1" destOrd="5" presId="urn:microsoft.com/office/officeart/2005/8/layout/orgChart1"/>
    <dgm:cxn modelId="{243BDEC4-FCCB-4A3B-A6E1-86BA153A3F36}" type="presParOf" srcId="{27808A46-54B8-46D7-8725-FEDD0C82C325}" destId="{31A960F9-BCFD-4087-87A6-3D3531BFB498}" srcOrd="2" destOrd="5" presId="urn:microsoft.com/office/officeart/2005/8/layout/orgChart1"/>
    <dgm:cxn modelId="{8A3625B0-A3BB-49B3-9971-988009F9D9A8}" type="presParOf" srcId="{036A120F-E103-4A57-8BA8-2D6463112B83}" destId="{E081A9DB-5E77-4DF7-B6B1-627E11EFE149}" srcOrd="2" destOrd="3" presId="urn:microsoft.com/office/officeart/2005/8/layout/orgChart1"/>
    <dgm:cxn modelId="{E74D7E8E-F14C-4C4C-BA3E-F5346EAEBCA9}" type="presParOf" srcId="{B844674F-0AE2-4C12-B484-AAD1442EDACC}" destId="{25A03086-C4D7-4A1C-AE56-182ACAA81E35}" srcOrd="2" destOrd="0" presId="urn:microsoft.com/office/officeart/2005/8/layout/orgChart1"/>
  </dgm:cxnLst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8154987" cy="5257800"/>
        <a:chOff x="0" y="0"/>
        <a:chExt cx="8154987" cy="5257800"/>
      </a:xfrm>
    </dsp:grpSpPr>
    <dsp:sp modelId="{8E1C62D6-B16B-4ED5-8E82-F1B176CA484A}">
      <dsp:nvSpPr>
        <dsp:cNvPr id="5" name="任意多边形 4"/>
        <dsp:cNvSpPr/>
      </dsp:nvSpPr>
      <dsp:spPr bwMode="white">
        <a:xfrm>
          <a:off x="1543024" y="1986555"/>
          <a:ext cx="2112058" cy="293244"/>
        </a:xfrm>
        <a:custGeom>
          <a:avLst/>
          <a:gdLst/>
          <a:ahLst/>
          <a:cxnLst/>
          <a:pathLst>
            <a:path w="3326" h="462">
              <a:moveTo>
                <a:pt x="3326" y="0"/>
              </a:moveTo>
              <a:lnTo>
                <a:pt x="3326" y="231"/>
              </a:lnTo>
              <a:lnTo>
                <a:pt x="0" y="231"/>
              </a:lnTo>
              <a:lnTo>
                <a:pt x="0" y="462"/>
              </a:lnTo>
            </a:path>
          </a:pathLst>
        </a:cu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1543024" y="1986555"/>
        <a:ext cx="2112058" cy="293244"/>
      </dsp:txXfrm>
    </dsp:sp>
    <dsp:sp modelId="{C5780D64-08A3-407E-8BEF-1D77D7DF2618}">
      <dsp:nvSpPr>
        <dsp:cNvPr id="8" name="任意多边形 7"/>
        <dsp:cNvSpPr/>
      </dsp:nvSpPr>
      <dsp:spPr bwMode="white">
        <a:xfrm>
          <a:off x="698201" y="2978000"/>
          <a:ext cx="844823" cy="293244"/>
        </a:xfrm>
        <a:custGeom>
          <a:avLst/>
          <a:gdLst/>
          <a:ahLst/>
          <a:cxnLst/>
          <a:pathLst>
            <a:path w="1330" h="462">
              <a:moveTo>
                <a:pt x="1330" y="0"/>
              </a:moveTo>
              <a:lnTo>
                <a:pt x="1330" y="231"/>
              </a:lnTo>
              <a:lnTo>
                <a:pt x="0" y="231"/>
              </a:lnTo>
              <a:lnTo>
                <a:pt x="0" y="462"/>
              </a:lnTo>
            </a:path>
          </a:pathLst>
        </a:custGeom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698201" y="2978000"/>
        <a:ext cx="844823" cy="293244"/>
      </dsp:txXfrm>
    </dsp:sp>
    <dsp:sp modelId="{69A28F24-C315-4FDD-BD42-59F05C99DA32}">
      <dsp:nvSpPr>
        <dsp:cNvPr id="11" name="任意多边形 10"/>
        <dsp:cNvSpPr/>
      </dsp:nvSpPr>
      <dsp:spPr bwMode="white">
        <a:xfrm>
          <a:off x="1543024" y="2978000"/>
          <a:ext cx="844823" cy="293244"/>
        </a:xfrm>
        <a:custGeom>
          <a:avLst/>
          <a:gdLst/>
          <a:ahLst/>
          <a:cxnLst/>
          <a:pathLst>
            <a:path w="1330" h="462">
              <a:moveTo>
                <a:pt x="0" y="0"/>
              </a:moveTo>
              <a:lnTo>
                <a:pt x="0" y="231"/>
              </a:lnTo>
              <a:lnTo>
                <a:pt x="1330" y="231"/>
              </a:lnTo>
              <a:lnTo>
                <a:pt x="1330" y="462"/>
              </a:lnTo>
            </a:path>
          </a:pathLst>
        </a:custGeom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1543024" y="2978000"/>
        <a:ext cx="844823" cy="293244"/>
      </dsp:txXfrm>
    </dsp:sp>
    <dsp:sp modelId="{9FD3EEF4-BABB-48B8-9D8C-59008638D982}">
      <dsp:nvSpPr>
        <dsp:cNvPr id="14" name="任意多边形 13"/>
        <dsp:cNvSpPr/>
      </dsp:nvSpPr>
      <dsp:spPr bwMode="white">
        <a:xfrm>
          <a:off x="3655082" y="1986555"/>
          <a:ext cx="2112058" cy="293244"/>
        </a:xfrm>
        <a:custGeom>
          <a:avLst/>
          <a:gdLst/>
          <a:ahLst/>
          <a:cxnLst/>
          <a:pathLst>
            <a:path w="3326" h="462">
              <a:moveTo>
                <a:pt x="0" y="0"/>
              </a:moveTo>
              <a:lnTo>
                <a:pt x="0" y="231"/>
              </a:lnTo>
              <a:lnTo>
                <a:pt x="3326" y="231"/>
              </a:lnTo>
              <a:lnTo>
                <a:pt x="3326" y="462"/>
              </a:lnTo>
            </a:path>
          </a:pathLst>
        </a:cu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3655082" y="1986555"/>
        <a:ext cx="2112058" cy="293244"/>
      </dsp:txXfrm>
    </dsp:sp>
    <dsp:sp modelId="{95134ADA-9981-4A75-B470-A9694405DA67}">
      <dsp:nvSpPr>
        <dsp:cNvPr id="17" name="任意多边形 16"/>
        <dsp:cNvSpPr/>
      </dsp:nvSpPr>
      <dsp:spPr bwMode="white">
        <a:xfrm>
          <a:off x="4077494" y="2978000"/>
          <a:ext cx="1689646" cy="293244"/>
        </a:xfrm>
        <a:custGeom>
          <a:avLst/>
          <a:gdLst/>
          <a:ahLst/>
          <a:cxnLst/>
          <a:pathLst>
            <a:path w="2661" h="462">
              <a:moveTo>
                <a:pt x="2661" y="0"/>
              </a:moveTo>
              <a:lnTo>
                <a:pt x="2661" y="231"/>
              </a:lnTo>
              <a:lnTo>
                <a:pt x="0" y="231"/>
              </a:lnTo>
              <a:lnTo>
                <a:pt x="0" y="462"/>
              </a:lnTo>
            </a:path>
          </a:pathLst>
        </a:custGeom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4077494" y="2978000"/>
        <a:ext cx="1689646" cy="293244"/>
      </dsp:txXfrm>
    </dsp:sp>
    <dsp:sp modelId="{4F2F1340-1B61-4C33-A816-325FE0841978}">
      <dsp:nvSpPr>
        <dsp:cNvPr id="20" name="任意多边形 19"/>
        <dsp:cNvSpPr/>
      </dsp:nvSpPr>
      <dsp:spPr bwMode="white">
        <a:xfrm>
          <a:off x="5767140" y="2978000"/>
          <a:ext cx="0" cy="293244"/>
        </a:xfrm>
        <a:custGeom>
          <a:avLst/>
          <a:gdLst/>
          <a:ahLst/>
          <a:cxnLst/>
          <a:pathLst>
            <a:path h="462">
              <a:moveTo>
                <a:pt x="0" y="0"/>
              </a:moveTo>
              <a:lnTo>
                <a:pt x="0" y="462"/>
              </a:lnTo>
            </a:path>
          </a:pathLst>
        </a:custGeom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5767140" y="2978000"/>
        <a:ext cx="0" cy="293244"/>
      </dsp:txXfrm>
    </dsp:sp>
    <dsp:sp modelId="{681DE110-D8E7-4BC7-96A6-87F4551B2F77}">
      <dsp:nvSpPr>
        <dsp:cNvPr id="23" name="任意多边形 22"/>
        <dsp:cNvSpPr/>
      </dsp:nvSpPr>
      <dsp:spPr bwMode="white">
        <a:xfrm>
          <a:off x="5767140" y="2978000"/>
          <a:ext cx="1689646" cy="293244"/>
        </a:xfrm>
        <a:custGeom>
          <a:avLst/>
          <a:gdLst/>
          <a:ahLst/>
          <a:cxnLst/>
          <a:pathLst>
            <a:path w="2661" h="462">
              <a:moveTo>
                <a:pt x="0" y="0"/>
              </a:moveTo>
              <a:lnTo>
                <a:pt x="0" y="231"/>
              </a:lnTo>
              <a:lnTo>
                <a:pt x="2661" y="231"/>
              </a:lnTo>
              <a:lnTo>
                <a:pt x="2661" y="462"/>
              </a:lnTo>
            </a:path>
          </a:pathLst>
        </a:custGeom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5767140" y="2978000"/>
        <a:ext cx="1689646" cy="293244"/>
      </dsp:txXfrm>
    </dsp:sp>
    <dsp:sp modelId="{4F5D77F8-3D6F-4CCA-A6FC-CE1D1E751A2A}">
      <dsp:nvSpPr>
        <dsp:cNvPr id="3" name="矩形 2"/>
        <dsp:cNvSpPr/>
      </dsp:nvSpPr>
      <dsp:spPr bwMode="white">
        <a:xfrm>
          <a:off x="2956881" y="1288354"/>
          <a:ext cx="1396402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5080" tIns="5080" rIns="5080" bIns="508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Termite management</a:t>
          </a:r>
          <a:r>
            <a:rPr lang="zh-CN" altLang="en-US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白蚁防治</a:t>
          </a:r>
          <a:endParaRPr lang="en-US" altLang="zh-CN" sz="1000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sp:txBody>
      <dsp:txXfrm>
        <a:off x="2956881" y="1288354"/>
        <a:ext cx="1396402" cy="698201"/>
      </dsp:txXfrm>
    </dsp:sp>
    <dsp:sp modelId="{5B526B76-1DF7-4653-BBF3-8764D9DE78F7}">
      <dsp:nvSpPr>
        <dsp:cNvPr id="6" name="矩形 5"/>
        <dsp:cNvSpPr/>
      </dsp:nvSpPr>
      <dsp:spPr bwMode="white">
        <a:xfrm>
          <a:off x="844823" y="2279800"/>
          <a:ext cx="1396402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5080" tIns="5080" rIns="5080" bIns="508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000" b="1" dirty="0">
              <a:solidFill>
                <a:srgbClr val="FF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Conventional</a:t>
          </a:r>
          <a:endParaRPr lang="en-US" altLang="zh-CN" sz="1000" b="1" dirty="0">
            <a:solidFill>
              <a:srgbClr val="FF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000" b="1" dirty="0">
              <a:solidFill>
                <a:srgbClr val="FF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常规</a:t>
          </a:r>
          <a:r>
            <a:rPr lang="en-US" altLang="zh-CN" sz="1000" b="1" dirty="0">
              <a:solidFill>
                <a:srgbClr val="FF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 </a:t>
          </a:r>
          <a:endParaRPr lang="en-US" altLang="zh-CN" sz="1000" b="1" dirty="0">
            <a:solidFill>
              <a:srgbClr val="FF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sp:txBody>
      <dsp:txXfrm>
        <a:off x="844823" y="2279800"/>
        <a:ext cx="1396402" cy="698201"/>
      </dsp:txXfrm>
    </dsp:sp>
    <dsp:sp modelId="{B574DC55-A66C-4E94-AF0A-F30DDB7B29A1}">
      <dsp:nvSpPr>
        <dsp:cNvPr id="9" name="矩形 8"/>
        <dsp:cNvSpPr/>
      </dsp:nvSpPr>
      <dsp:spPr bwMode="white">
        <a:xfrm>
          <a:off x="0" y="3271245"/>
          <a:ext cx="1396402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5080" tIns="5080" rIns="5080" bIns="508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Repellent 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Termiticide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驱避性</a:t>
          </a:r>
          <a:endParaRPr lang="zh-CN" altLang="en-US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白蚁剂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sp:txBody>
      <dsp:txXfrm>
        <a:off x="0" y="3271245"/>
        <a:ext cx="1396402" cy="698201"/>
      </dsp:txXfrm>
    </dsp:sp>
    <dsp:sp modelId="{EA79F65C-C8CD-472D-9323-2D5AA9BE7C30}">
      <dsp:nvSpPr>
        <dsp:cNvPr id="12" name="矩形 11"/>
        <dsp:cNvSpPr/>
      </dsp:nvSpPr>
      <dsp:spPr bwMode="white">
        <a:xfrm>
          <a:off x="1689646" y="3271245"/>
          <a:ext cx="1396402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5080" tIns="5080" rIns="5080" bIns="508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Non-repellent 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Termiticide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非驱避性</a:t>
          </a:r>
          <a:endParaRPr lang="zh-CN" altLang="en-US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白蚁剂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sp:txBody>
      <dsp:txXfrm>
        <a:off x="1689646" y="3271245"/>
        <a:ext cx="1396402" cy="698201"/>
      </dsp:txXfrm>
    </dsp:sp>
    <dsp:sp modelId="{3FA4FC8B-62F7-4575-B3F8-96B7290F98B2}">
      <dsp:nvSpPr>
        <dsp:cNvPr id="15" name="矩形 14"/>
        <dsp:cNvSpPr/>
      </dsp:nvSpPr>
      <dsp:spPr bwMode="white">
        <a:xfrm>
          <a:off x="5068939" y="2279800"/>
          <a:ext cx="1396402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5080" tIns="5080" rIns="5080" bIns="508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Non-conventional</a:t>
          </a:r>
          <a:endParaRPr lang="en-US" altLang="zh-CN" sz="1000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非常规</a:t>
          </a:r>
          <a:endParaRPr lang="en-US" altLang="zh-CN" sz="1000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sp:txBody>
      <dsp:txXfrm>
        <a:off x="5068939" y="2279800"/>
        <a:ext cx="1396402" cy="698201"/>
      </dsp:txXfrm>
    </dsp:sp>
    <dsp:sp modelId="{710AABB5-A7F1-4E5A-BD99-436CFFA8E2E8}">
      <dsp:nvSpPr>
        <dsp:cNvPr id="18" name="矩形 17"/>
        <dsp:cNvSpPr/>
      </dsp:nvSpPr>
      <dsp:spPr bwMode="white">
        <a:xfrm>
          <a:off x="3379293" y="3271245"/>
          <a:ext cx="1396402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5080" tIns="5080" rIns="5080" bIns="508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Biological 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Control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生物控制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sp:txBody>
      <dsp:txXfrm>
        <a:off x="3379293" y="3271245"/>
        <a:ext cx="1396402" cy="698201"/>
      </dsp:txXfrm>
    </dsp:sp>
    <dsp:sp modelId="{BBDDEC27-534E-4032-A1E5-F0EA301EBCD9}">
      <dsp:nvSpPr>
        <dsp:cNvPr id="21" name="矩形 20"/>
        <dsp:cNvSpPr/>
      </dsp:nvSpPr>
      <dsp:spPr bwMode="white">
        <a:xfrm>
          <a:off x="5068939" y="3271245"/>
          <a:ext cx="1396402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5080" tIns="5080" rIns="5080" bIns="508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Physical 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Control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物理控制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sp:txBody>
      <dsp:txXfrm>
        <a:off x="5068939" y="3271245"/>
        <a:ext cx="1396402" cy="698201"/>
      </dsp:txXfrm>
    </dsp:sp>
    <dsp:sp modelId="{92A5626B-0934-4ECF-9DC7-2D0BEBA698E7}">
      <dsp:nvSpPr>
        <dsp:cNvPr id="24" name="矩形 23"/>
        <dsp:cNvSpPr/>
      </dsp:nvSpPr>
      <dsp:spPr bwMode="white">
        <a:xfrm>
          <a:off x="6758585" y="3271245"/>
          <a:ext cx="1396402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5080" tIns="5080" rIns="5080" bIns="508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Baiting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诱饵</a:t>
          </a:r>
          <a:endParaRPr lang="zh-CN" altLang="en-US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sp:txBody>
      <dsp:txXfrm>
        <a:off x="6758585" y="3271245"/>
        <a:ext cx="1396402" cy="698201"/>
      </dsp:txXfrm>
    </dsp:sp>
    <dsp:sp modelId="{ECDBFC64-F545-452C-9140-E52403233E1F}">
      <dsp:nvSpPr>
        <dsp:cNvPr id="4" name="矩形 3" hidden="1"/>
        <dsp:cNvSpPr/>
      </dsp:nvSpPr>
      <dsp:spPr bwMode="white">
        <a:xfrm>
          <a:off x="4074002" y="1288354"/>
          <a:ext cx="279280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4074002" y="1288354"/>
        <a:ext cx="279280" cy="698201"/>
      </dsp:txXfrm>
    </dsp:sp>
    <dsp:sp modelId="{B7ADC854-34D4-4F00-B172-F2D29AD2065B}">
      <dsp:nvSpPr>
        <dsp:cNvPr id="7" name="矩形 6" hidden="1"/>
        <dsp:cNvSpPr/>
      </dsp:nvSpPr>
      <dsp:spPr bwMode="white">
        <a:xfrm>
          <a:off x="1961945" y="2279800"/>
          <a:ext cx="279280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1961945" y="2279800"/>
        <a:ext cx="279280" cy="698201"/>
      </dsp:txXfrm>
    </dsp:sp>
    <dsp:sp modelId="{00ED3B72-EF92-4703-A0BD-392BB9DEB148}">
      <dsp:nvSpPr>
        <dsp:cNvPr id="10" name="矩形 9" hidden="1"/>
        <dsp:cNvSpPr/>
      </dsp:nvSpPr>
      <dsp:spPr bwMode="white">
        <a:xfrm>
          <a:off x="0" y="3271245"/>
          <a:ext cx="279280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0" y="3271245"/>
        <a:ext cx="279280" cy="698201"/>
      </dsp:txXfrm>
    </dsp:sp>
    <dsp:sp modelId="{59D2DB51-7228-4B4D-ACF7-CDA1B4E73D2A}">
      <dsp:nvSpPr>
        <dsp:cNvPr id="13" name="矩形 12" hidden="1"/>
        <dsp:cNvSpPr/>
      </dsp:nvSpPr>
      <dsp:spPr bwMode="white">
        <a:xfrm>
          <a:off x="1689646" y="3271245"/>
          <a:ext cx="279280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1689646" y="3271245"/>
        <a:ext cx="279280" cy="698201"/>
      </dsp:txXfrm>
    </dsp:sp>
    <dsp:sp modelId="{D25FEDE7-4242-4BC6-93DE-827881BC7E27}">
      <dsp:nvSpPr>
        <dsp:cNvPr id="16" name="矩形 15" hidden="1"/>
        <dsp:cNvSpPr/>
      </dsp:nvSpPr>
      <dsp:spPr bwMode="white">
        <a:xfrm>
          <a:off x="6186060" y="2279800"/>
          <a:ext cx="279280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6186060" y="2279800"/>
        <a:ext cx="279280" cy="698201"/>
      </dsp:txXfrm>
    </dsp:sp>
    <dsp:sp modelId="{D2E5EC78-E074-4719-8E59-F8BB02CF30F5}">
      <dsp:nvSpPr>
        <dsp:cNvPr id="19" name="矩形 18" hidden="1"/>
        <dsp:cNvSpPr/>
      </dsp:nvSpPr>
      <dsp:spPr bwMode="white">
        <a:xfrm>
          <a:off x="3379293" y="3271245"/>
          <a:ext cx="279280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3379293" y="3271245"/>
        <a:ext cx="279280" cy="698201"/>
      </dsp:txXfrm>
    </dsp:sp>
    <dsp:sp modelId="{35963FD8-50B2-4BD8-A123-37BFDCD977F5}">
      <dsp:nvSpPr>
        <dsp:cNvPr id="22" name="矩形 21" hidden="1"/>
        <dsp:cNvSpPr/>
      </dsp:nvSpPr>
      <dsp:spPr bwMode="white">
        <a:xfrm>
          <a:off x="5068939" y="3271245"/>
          <a:ext cx="279280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5068939" y="3271245"/>
        <a:ext cx="279280" cy="698201"/>
      </dsp:txXfrm>
    </dsp:sp>
    <dsp:sp modelId="{6927BBE6-76A1-4925-8809-6695D1BE96B2}">
      <dsp:nvSpPr>
        <dsp:cNvPr id="25" name="矩形 24" hidden="1"/>
        <dsp:cNvSpPr/>
      </dsp:nvSpPr>
      <dsp:spPr bwMode="white">
        <a:xfrm>
          <a:off x="6758585" y="3271245"/>
          <a:ext cx="279280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6758585" y="3271245"/>
        <a:ext cx="279280" cy="6982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8154987" cy="5257800"/>
        <a:chOff x="0" y="0"/>
        <a:chExt cx="8154987" cy="5257800"/>
      </a:xfrm>
    </dsp:grpSpPr>
    <dsp:sp modelId="{CD02C81A-E431-4B12-BF43-67FF0B1766B4}">
      <dsp:nvSpPr>
        <dsp:cNvPr id="5" name="任意多边形 4"/>
        <dsp:cNvSpPr/>
      </dsp:nvSpPr>
      <dsp:spPr bwMode="white">
        <a:xfrm>
          <a:off x="1543024" y="1986555"/>
          <a:ext cx="2112058" cy="293244"/>
        </a:xfrm>
        <a:custGeom>
          <a:avLst/>
          <a:gdLst/>
          <a:ahLst/>
          <a:cxnLst/>
          <a:pathLst>
            <a:path w="3326" h="462">
              <a:moveTo>
                <a:pt x="3326" y="0"/>
              </a:moveTo>
              <a:lnTo>
                <a:pt x="3326" y="231"/>
              </a:lnTo>
              <a:lnTo>
                <a:pt x="0" y="231"/>
              </a:lnTo>
              <a:lnTo>
                <a:pt x="0" y="462"/>
              </a:lnTo>
            </a:path>
          </a:pathLst>
        </a:cu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1543024" y="1986555"/>
        <a:ext cx="2112058" cy="293244"/>
      </dsp:txXfrm>
    </dsp:sp>
    <dsp:sp modelId="{98BFAFAC-6398-4A23-BD62-0F56F775CB92}">
      <dsp:nvSpPr>
        <dsp:cNvPr id="8" name="任意多边形 7"/>
        <dsp:cNvSpPr/>
      </dsp:nvSpPr>
      <dsp:spPr bwMode="white">
        <a:xfrm>
          <a:off x="698201" y="2978000"/>
          <a:ext cx="844823" cy="293244"/>
        </a:xfrm>
        <a:custGeom>
          <a:avLst/>
          <a:gdLst/>
          <a:ahLst/>
          <a:cxnLst/>
          <a:pathLst>
            <a:path w="1330" h="462">
              <a:moveTo>
                <a:pt x="1330" y="0"/>
              </a:moveTo>
              <a:lnTo>
                <a:pt x="1330" y="231"/>
              </a:lnTo>
              <a:lnTo>
                <a:pt x="0" y="231"/>
              </a:lnTo>
              <a:lnTo>
                <a:pt x="0" y="462"/>
              </a:lnTo>
            </a:path>
          </a:pathLst>
        </a:custGeom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698201" y="2978000"/>
        <a:ext cx="844823" cy="293244"/>
      </dsp:txXfrm>
    </dsp:sp>
    <dsp:sp modelId="{F22D53C2-7AF4-4D48-B8FB-CBE58EA990A5}">
      <dsp:nvSpPr>
        <dsp:cNvPr id="11" name="任意多边形 10"/>
        <dsp:cNvSpPr/>
      </dsp:nvSpPr>
      <dsp:spPr bwMode="white">
        <a:xfrm>
          <a:off x="1543024" y="2978000"/>
          <a:ext cx="844823" cy="293244"/>
        </a:xfrm>
        <a:custGeom>
          <a:avLst/>
          <a:gdLst/>
          <a:ahLst/>
          <a:cxnLst/>
          <a:pathLst>
            <a:path w="1330" h="462">
              <a:moveTo>
                <a:pt x="0" y="0"/>
              </a:moveTo>
              <a:lnTo>
                <a:pt x="0" y="231"/>
              </a:lnTo>
              <a:lnTo>
                <a:pt x="1330" y="231"/>
              </a:lnTo>
              <a:lnTo>
                <a:pt x="1330" y="462"/>
              </a:lnTo>
            </a:path>
          </a:pathLst>
        </a:custGeom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1543024" y="2978000"/>
        <a:ext cx="844823" cy="293244"/>
      </dsp:txXfrm>
    </dsp:sp>
    <dsp:sp modelId="{80A2F39F-B35C-475F-8B86-959DF4456E25}">
      <dsp:nvSpPr>
        <dsp:cNvPr id="14" name="任意多边形 13"/>
        <dsp:cNvSpPr/>
      </dsp:nvSpPr>
      <dsp:spPr bwMode="white">
        <a:xfrm>
          <a:off x="3655082" y="1986555"/>
          <a:ext cx="2112058" cy="293244"/>
        </a:xfrm>
        <a:custGeom>
          <a:avLst/>
          <a:gdLst/>
          <a:ahLst/>
          <a:cxnLst/>
          <a:pathLst>
            <a:path w="3326" h="462">
              <a:moveTo>
                <a:pt x="0" y="0"/>
              </a:moveTo>
              <a:lnTo>
                <a:pt x="0" y="231"/>
              </a:lnTo>
              <a:lnTo>
                <a:pt x="3326" y="231"/>
              </a:lnTo>
              <a:lnTo>
                <a:pt x="3326" y="462"/>
              </a:lnTo>
            </a:path>
          </a:pathLst>
        </a:cu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3655082" y="1986555"/>
        <a:ext cx="2112058" cy="293244"/>
      </dsp:txXfrm>
    </dsp:sp>
    <dsp:sp modelId="{2DD8C279-830D-46AA-8B77-F1096799863D}">
      <dsp:nvSpPr>
        <dsp:cNvPr id="17" name="任意多边形 16"/>
        <dsp:cNvSpPr/>
      </dsp:nvSpPr>
      <dsp:spPr bwMode="white">
        <a:xfrm>
          <a:off x="4077494" y="2978000"/>
          <a:ext cx="1689646" cy="293244"/>
        </a:xfrm>
        <a:custGeom>
          <a:avLst/>
          <a:gdLst/>
          <a:ahLst/>
          <a:cxnLst/>
          <a:pathLst>
            <a:path w="2661" h="462">
              <a:moveTo>
                <a:pt x="2661" y="0"/>
              </a:moveTo>
              <a:lnTo>
                <a:pt x="2661" y="231"/>
              </a:lnTo>
              <a:lnTo>
                <a:pt x="0" y="231"/>
              </a:lnTo>
              <a:lnTo>
                <a:pt x="0" y="462"/>
              </a:lnTo>
            </a:path>
          </a:pathLst>
        </a:custGeom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4077494" y="2978000"/>
        <a:ext cx="1689646" cy="293244"/>
      </dsp:txXfrm>
    </dsp:sp>
    <dsp:sp modelId="{BB976042-D308-4CBD-BE49-4A8219AF33AE}">
      <dsp:nvSpPr>
        <dsp:cNvPr id="20" name="任意多边形 19"/>
        <dsp:cNvSpPr/>
      </dsp:nvSpPr>
      <dsp:spPr bwMode="white">
        <a:xfrm>
          <a:off x="5767140" y="2978000"/>
          <a:ext cx="0" cy="293244"/>
        </a:xfrm>
        <a:custGeom>
          <a:avLst/>
          <a:gdLst/>
          <a:ahLst/>
          <a:cxnLst/>
          <a:pathLst>
            <a:path h="462">
              <a:moveTo>
                <a:pt x="0" y="0"/>
              </a:moveTo>
              <a:lnTo>
                <a:pt x="0" y="462"/>
              </a:lnTo>
            </a:path>
          </a:pathLst>
        </a:custGeom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5767140" y="2978000"/>
        <a:ext cx="0" cy="293244"/>
      </dsp:txXfrm>
    </dsp:sp>
    <dsp:sp modelId="{C9C8EB37-694C-4B60-BEEB-D13B75CE55FB}">
      <dsp:nvSpPr>
        <dsp:cNvPr id="23" name="任意多边形 22"/>
        <dsp:cNvSpPr/>
      </dsp:nvSpPr>
      <dsp:spPr bwMode="white">
        <a:xfrm>
          <a:off x="5767140" y="2978000"/>
          <a:ext cx="1689646" cy="293244"/>
        </a:xfrm>
        <a:custGeom>
          <a:avLst/>
          <a:gdLst/>
          <a:ahLst/>
          <a:cxnLst/>
          <a:pathLst>
            <a:path w="2661" h="462">
              <a:moveTo>
                <a:pt x="0" y="0"/>
              </a:moveTo>
              <a:lnTo>
                <a:pt x="0" y="231"/>
              </a:lnTo>
              <a:lnTo>
                <a:pt x="2661" y="231"/>
              </a:lnTo>
              <a:lnTo>
                <a:pt x="2661" y="462"/>
              </a:lnTo>
            </a:path>
          </a:pathLst>
        </a:custGeom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5767140" y="2978000"/>
        <a:ext cx="1689646" cy="293244"/>
      </dsp:txXfrm>
    </dsp:sp>
    <dsp:sp modelId="{C2187E26-0020-47EC-8A6F-07348CAE9C18}">
      <dsp:nvSpPr>
        <dsp:cNvPr id="3" name="矩形 2"/>
        <dsp:cNvSpPr/>
      </dsp:nvSpPr>
      <dsp:spPr bwMode="white">
        <a:xfrm>
          <a:off x="2956881" y="1288354"/>
          <a:ext cx="1396402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5080" tIns="5080" rIns="5080" bIns="508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Termite management</a:t>
          </a:r>
          <a:r>
            <a:rPr lang="zh-CN" altLang="en-US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白蚁防治</a:t>
          </a:r>
          <a:endParaRPr lang="en-US" altLang="zh-CN" sz="1000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sp:txBody>
      <dsp:txXfrm>
        <a:off x="2956881" y="1288354"/>
        <a:ext cx="1396402" cy="698201"/>
      </dsp:txXfrm>
    </dsp:sp>
    <dsp:sp modelId="{79B123C0-38AF-4515-9DCD-9B0398500BBA}">
      <dsp:nvSpPr>
        <dsp:cNvPr id="6" name="矩形 5"/>
        <dsp:cNvSpPr/>
      </dsp:nvSpPr>
      <dsp:spPr bwMode="white">
        <a:xfrm>
          <a:off x="844823" y="2279800"/>
          <a:ext cx="1396402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5080" tIns="5080" rIns="5080" bIns="508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000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Conventional</a:t>
          </a:r>
          <a:endParaRPr lang="en-US" altLang="zh-CN" sz="1000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000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常规</a:t>
          </a:r>
          <a:r>
            <a:rPr lang="en-US" altLang="zh-CN" sz="1000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 </a:t>
          </a:r>
          <a:endParaRPr lang="en-US" altLang="zh-CN" sz="1000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sp:txBody>
      <dsp:txXfrm>
        <a:off x="844823" y="2279800"/>
        <a:ext cx="1396402" cy="698201"/>
      </dsp:txXfrm>
    </dsp:sp>
    <dsp:sp modelId="{9FE8CF73-888D-47AA-B504-11EB0078236B}">
      <dsp:nvSpPr>
        <dsp:cNvPr id="9" name="矩形 8"/>
        <dsp:cNvSpPr/>
      </dsp:nvSpPr>
      <dsp:spPr bwMode="white">
        <a:xfrm>
          <a:off x="0" y="3271245"/>
          <a:ext cx="1396402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5080" tIns="5080" rIns="5080" bIns="508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Repellent </a:t>
          </a:r>
          <a:endParaRPr lang="en-US" altLang="zh-CN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Termiticide</a:t>
          </a:r>
          <a:endParaRPr lang="en-US" altLang="zh-CN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驱避性</a:t>
          </a:r>
          <a:endParaRPr lang="zh-CN" altLang="en-US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白蚁剂</a:t>
          </a:r>
          <a:endParaRPr lang="zh-CN" altLang="en-US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sp:txBody>
      <dsp:txXfrm>
        <a:off x="0" y="3271245"/>
        <a:ext cx="1396402" cy="698201"/>
      </dsp:txXfrm>
    </dsp:sp>
    <dsp:sp modelId="{250EADD5-72B3-4ACB-89F2-E5A6F3F7FD61}">
      <dsp:nvSpPr>
        <dsp:cNvPr id="12" name="矩形 11"/>
        <dsp:cNvSpPr/>
      </dsp:nvSpPr>
      <dsp:spPr bwMode="white">
        <a:xfrm>
          <a:off x="1689646" y="3271245"/>
          <a:ext cx="1396402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5080" tIns="5080" rIns="5080" bIns="508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Non-repellent 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Termiticide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非驱避性</a:t>
          </a:r>
          <a:endParaRPr lang="zh-CN" altLang="en-US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白蚁剂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sp:txBody>
      <dsp:txXfrm>
        <a:off x="1689646" y="3271245"/>
        <a:ext cx="1396402" cy="698201"/>
      </dsp:txXfrm>
    </dsp:sp>
    <dsp:sp modelId="{3A9C27CF-A0AF-48AC-96D3-2C378D13FA89}">
      <dsp:nvSpPr>
        <dsp:cNvPr id="15" name="矩形 14"/>
        <dsp:cNvSpPr/>
      </dsp:nvSpPr>
      <dsp:spPr bwMode="white">
        <a:xfrm>
          <a:off x="5068939" y="2279800"/>
          <a:ext cx="1396402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5080" tIns="5080" rIns="5080" bIns="508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Non-conventional</a:t>
          </a:r>
          <a:endParaRPr lang="en-US" altLang="zh-CN" sz="1000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非常规</a:t>
          </a:r>
          <a:endParaRPr lang="zh-CN" altLang="en-US" sz="1000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sp:txBody>
      <dsp:txXfrm>
        <a:off x="5068939" y="2279800"/>
        <a:ext cx="1396402" cy="698201"/>
      </dsp:txXfrm>
    </dsp:sp>
    <dsp:sp modelId="{DBC3F915-3B1E-48DE-BF48-69E0D631CDC1}">
      <dsp:nvSpPr>
        <dsp:cNvPr id="18" name="矩形 17"/>
        <dsp:cNvSpPr/>
      </dsp:nvSpPr>
      <dsp:spPr bwMode="white">
        <a:xfrm>
          <a:off x="3379293" y="3271245"/>
          <a:ext cx="1396402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5080" tIns="5080" rIns="5080" bIns="508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Biological 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Control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生物控制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sp:txBody>
      <dsp:txXfrm>
        <a:off x="3379293" y="3271245"/>
        <a:ext cx="1396402" cy="698201"/>
      </dsp:txXfrm>
    </dsp:sp>
    <dsp:sp modelId="{1E3C088C-DCC4-4924-9197-BE866F4FE64D}">
      <dsp:nvSpPr>
        <dsp:cNvPr id="21" name="矩形 20"/>
        <dsp:cNvSpPr/>
      </dsp:nvSpPr>
      <dsp:spPr bwMode="white">
        <a:xfrm>
          <a:off x="5068939" y="3271245"/>
          <a:ext cx="1396402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5080" tIns="5080" rIns="5080" bIns="508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Physical 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Control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物理控制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sp:txBody>
      <dsp:txXfrm>
        <a:off x="5068939" y="3271245"/>
        <a:ext cx="1396402" cy="698201"/>
      </dsp:txXfrm>
    </dsp:sp>
    <dsp:sp modelId="{E439715B-A678-40F5-B827-1C5432C0EF20}">
      <dsp:nvSpPr>
        <dsp:cNvPr id="24" name="矩形 23"/>
        <dsp:cNvSpPr/>
      </dsp:nvSpPr>
      <dsp:spPr bwMode="white">
        <a:xfrm>
          <a:off x="6758585" y="3271245"/>
          <a:ext cx="1396402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5080" tIns="5080" rIns="5080" bIns="508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Baiting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诱饵</a:t>
          </a:r>
          <a:endParaRPr lang="zh-CN" altLang="en-US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sp:txBody>
      <dsp:txXfrm>
        <a:off x="6758585" y="3271245"/>
        <a:ext cx="1396402" cy="698201"/>
      </dsp:txXfrm>
    </dsp:sp>
    <dsp:sp modelId="{D2C23478-041B-4A66-8D8E-A73C9BDC9253}">
      <dsp:nvSpPr>
        <dsp:cNvPr id="4" name="矩形 3" hidden="1"/>
        <dsp:cNvSpPr/>
      </dsp:nvSpPr>
      <dsp:spPr bwMode="white">
        <a:xfrm>
          <a:off x="4074002" y="1288354"/>
          <a:ext cx="279280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4074002" y="1288354"/>
        <a:ext cx="279280" cy="698201"/>
      </dsp:txXfrm>
    </dsp:sp>
    <dsp:sp modelId="{50F6F66F-9DFB-4F24-9891-4078125AA28C}">
      <dsp:nvSpPr>
        <dsp:cNvPr id="7" name="矩形 6" hidden="1"/>
        <dsp:cNvSpPr/>
      </dsp:nvSpPr>
      <dsp:spPr bwMode="white">
        <a:xfrm>
          <a:off x="1961945" y="2279800"/>
          <a:ext cx="279280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1961945" y="2279800"/>
        <a:ext cx="279280" cy="698201"/>
      </dsp:txXfrm>
    </dsp:sp>
    <dsp:sp modelId="{0B775AC0-EDAA-4F02-B90D-DDA7CE911604}">
      <dsp:nvSpPr>
        <dsp:cNvPr id="10" name="矩形 9" hidden="1"/>
        <dsp:cNvSpPr/>
      </dsp:nvSpPr>
      <dsp:spPr bwMode="white">
        <a:xfrm>
          <a:off x="0" y="3271245"/>
          <a:ext cx="279280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0" y="3271245"/>
        <a:ext cx="279280" cy="698201"/>
      </dsp:txXfrm>
    </dsp:sp>
    <dsp:sp modelId="{4F2934CC-7589-4E04-BDBC-317405567B96}">
      <dsp:nvSpPr>
        <dsp:cNvPr id="13" name="矩形 12" hidden="1"/>
        <dsp:cNvSpPr/>
      </dsp:nvSpPr>
      <dsp:spPr bwMode="white">
        <a:xfrm>
          <a:off x="1689646" y="3271245"/>
          <a:ext cx="279280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1689646" y="3271245"/>
        <a:ext cx="279280" cy="698201"/>
      </dsp:txXfrm>
    </dsp:sp>
    <dsp:sp modelId="{B50D38C3-F7DC-4285-9A74-2359B8CDA183}">
      <dsp:nvSpPr>
        <dsp:cNvPr id="16" name="矩形 15" hidden="1"/>
        <dsp:cNvSpPr/>
      </dsp:nvSpPr>
      <dsp:spPr bwMode="white">
        <a:xfrm>
          <a:off x="6186060" y="2279800"/>
          <a:ext cx="279280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6186060" y="2279800"/>
        <a:ext cx="279280" cy="698201"/>
      </dsp:txXfrm>
    </dsp:sp>
    <dsp:sp modelId="{91CA5750-9DA2-4741-832E-41EE29DB5B78}">
      <dsp:nvSpPr>
        <dsp:cNvPr id="19" name="矩形 18" hidden="1"/>
        <dsp:cNvSpPr/>
      </dsp:nvSpPr>
      <dsp:spPr bwMode="white">
        <a:xfrm>
          <a:off x="3379293" y="3271245"/>
          <a:ext cx="279280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3379293" y="3271245"/>
        <a:ext cx="279280" cy="698201"/>
      </dsp:txXfrm>
    </dsp:sp>
    <dsp:sp modelId="{176B5F33-7C56-49C7-9949-F56F1663235C}">
      <dsp:nvSpPr>
        <dsp:cNvPr id="22" name="矩形 21" hidden="1"/>
        <dsp:cNvSpPr/>
      </dsp:nvSpPr>
      <dsp:spPr bwMode="white">
        <a:xfrm>
          <a:off x="5068939" y="3271245"/>
          <a:ext cx="279280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5068939" y="3271245"/>
        <a:ext cx="279280" cy="698201"/>
      </dsp:txXfrm>
    </dsp:sp>
    <dsp:sp modelId="{EDC3F7D9-216B-4648-80D0-2995C0ABA1E1}">
      <dsp:nvSpPr>
        <dsp:cNvPr id="25" name="矩形 24" hidden="1"/>
        <dsp:cNvSpPr/>
      </dsp:nvSpPr>
      <dsp:spPr bwMode="white">
        <a:xfrm>
          <a:off x="6758585" y="3271245"/>
          <a:ext cx="279280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6758585" y="3271245"/>
        <a:ext cx="279280" cy="6982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8154987" cy="5257800"/>
        <a:chOff x="0" y="0"/>
        <a:chExt cx="8154987" cy="5257800"/>
      </a:xfrm>
    </dsp:grpSpPr>
    <dsp:sp modelId="{B95EC75B-C0E8-4B2C-AA51-70D4BA6D95BD}">
      <dsp:nvSpPr>
        <dsp:cNvPr id="5" name="任意多边形 4"/>
        <dsp:cNvSpPr/>
      </dsp:nvSpPr>
      <dsp:spPr bwMode="white">
        <a:xfrm>
          <a:off x="1543024" y="1986555"/>
          <a:ext cx="2112058" cy="293244"/>
        </a:xfrm>
        <a:custGeom>
          <a:avLst/>
          <a:gdLst/>
          <a:ahLst/>
          <a:cxnLst/>
          <a:pathLst>
            <a:path w="3326" h="462">
              <a:moveTo>
                <a:pt x="3326" y="0"/>
              </a:moveTo>
              <a:lnTo>
                <a:pt x="3326" y="231"/>
              </a:lnTo>
              <a:lnTo>
                <a:pt x="0" y="231"/>
              </a:lnTo>
              <a:lnTo>
                <a:pt x="0" y="462"/>
              </a:lnTo>
            </a:path>
          </a:pathLst>
        </a:cu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1543024" y="1986555"/>
        <a:ext cx="2112058" cy="293244"/>
      </dsp:txXfrm>
    </dsp:sp>
    <dsp:sp modelId="{06D2E17C-3161-4C52-B549-5175176B57B1}">
      <dsp:nvSpPr>
        <dsp:cNvPr id="8" name="任意多边形 7"/>
        <dsp:cNvSpPr/>
      </dsp:nvSpPr>
      <dsp:spPr bwMode="white">
        <a:xfrm>
          <a:off x="698201" y="2978000"/>
          <a:ext cx="844823" cy="293244"/>
        </a:xfrm>
        <a:custGeom>
          <a:avLst/>
          <a:gdLst/>
          <a:ahLst/>
          <a:cxnLst/>
          <a:pathLst>
            <a:path w="1330" h="462">
              <a:moveTo>
                <a:pt x="1330" y="0"/>
              </a:moveTo>
              <a:lnTo>
                <a:pt x="1330" y="231"/>
              </a:lnTo>
              <a:lnTo>
                <a:pt x="0" y="231"/>
              </a:lnTo>
              <a:lnTo>
                <a:pt x="0" y="462"/>
              </a:lnTo>
            </a:path>
          </a:pathLst>
        </a:custGeom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698201" y="2978000"/>
        <a:ext cx="844823" cy="293244"/>
      </dsp:txXfrm>
    </dsp:sp>
    <dsp:sp modelId="{F728B129-5910-4944-8647-57344C3D43B4}">
      <dsp:nvSpPr>
        <dsp:cNvPr id="11" name="任意多边形 10"/>
        <dsp:cNvSpPr/>
      </dsp:nvSpPr>
      <dsp:spPr bwMode="white">
        <a:xfrm>
          <a:off x="1543024" y="2978000"/>
          <a:ext cx="844823" cy="293244"/>
        </a:xfrm>
        <a:custGeom>
          <a:avLst/>
          <a:gdLst/>
          <a:ahLst/>
          <a:cxnLst/>
          <a:pathLst>
            <a:path w="1330" h="462">
              <a:moveTo>
                <a:pt x="0" y="0"/>
              </a:moveTo>
              <a:lnTo>
                <a:pt x="0" y="231"/>
              </a:lnTo>
              <a:lnTo>
                <a:pt x="1330" y="231"/>
              </a:lnTo>
              <a:lnTo>
                <a:pt x="1330" y="462"/>
              </a:lnTo>
            </a:path>
          </a:pathLst>
        </a:custGeom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1543024" y="2978000"/>
        <a:ext cx="844823" cy="293244"/>
      </dsp:txXfrm>
    </dsp:sp>
    <dsp:sp modelId="{7B321091-E033-4726-8CB4-4883037336C9}">
      <dsp:nvSpPr>
        <dsp:cNvPr id="14" name="任意多边形 13"/>
        <dsp:cNvSpPr/>
      </dsp:nvSpPr>
      <dsp:spPr bwMode="white">
        <a:xfrm>
          <a:off x="3655082" y="1986555"/>
          <a:ext cx="2112058" cy="293244"/>
        </a:xfrm>
        <a:custGeom>
          <a:avLst/>
          <a:gdLst/>
          <a:ahLst/>
          <a:cxnLst/>
          <a:pathLst>
            <a:path w="3326" h="462">
              <a:moveTo>
                <a:pt x="0" y="0"/>
              </a:moveTo>
              <a:lnTo>
                <a:pt x="0" y="231"/>
              </a:lnTo>
              <a:lnTo>
                <a:pt x="3326" y="231"/>
              </a:lnTo>
              <a:lnTo>
                <a:pt x="3326" y="462"/>
              </a:lnTo>
            </a:path>
          </a:pathLst>
        </a:cu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3655082" y="1986555"/>
        <a:ext cx="2112058" cy="293244"/>
      </dsp:txXfrm>
    </dsp:sp>
    <dsp:sp modelId="{4D87812C-B211-4E60-A153-F97ADF3EBC6F}">
      <dsp:nvSpPr>
        <dsp:cNvPr id="17" name="任意多边形 16"/>
        <dsp:cNvSpPr/>
      </dsp:nvSpPr>
      <dsp:spPr bwMode="white">
        <a:xfrm>
          <a:off x="4077494" y="2978000"/>
          <a:ext cx="1689646" cy="293244"/>
        </a:xfrm>
        <a:custGeom>
          <a:avLst/>
          <a:gdLst/>
          <a:ahLst/>
          <a:cxnLst/>
          <a:pathLst>
            <a:path w="2661" h="462">
              <a:moveTo>
                <a:pt x="2661" y="0"/>
              </a:moveTo>
              <a:lnTo>
                <a:pt x="2661" y="231"/>
              </a:lnTo>
              <a:lnTo>
                <a:pt x="0" y="231"/>
              </a:lnTo>
              <a:lnTo>
                <a:pt x="0" y="462"/>
              </a:lnTo>
            </a:path>
          </a:pathLst>
        </a:custGeom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4077494" y="2978000"/>
        <a:ext cx="1689646" cy="293244"/>
      </dsp:txXfrm>
    </dsp:sp>
    <dsp:sp modelId="{27D4A547-59B8-47E9-B8CB-81FDD57263F5}">
      <dsp:nvSpPr>
        <dsp:cNvPr id="20" name="任意多边形 19"/>
        <dsp:cNvSpPr/>
      </dsp:nvSpPr>
      <dsp:spPr bwMode="white">
        <a:xfrm>
          <a:off x="5767140" y="2978000"/>
          <a:ext cx="0" cy="293244"/>
        </a:xfrm>
        <a:custGeom>
          <a:avLst/>
          <a:gdLst/>
          <a:ahLst/>
          <a:cxnLst/>
          <a:pathLst>
            <a:path h="462">
              <a:moveTo>
                <a:pt x="0" y="0"/>
              </a:moveTo>
              <a:lnTo>
                <a:pt x="0" y="462"/>
              </a:lnTo>
            </a:path>
          </a:pathLst>
        </a:custGeom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5767140" y="2978000"/>
        <a:ext cx="0" cy="293244"/>
      </dsp:txXfrm>
    </dsp:sp>
    <dsp:sp modelId="{4A02A7B1-3689-4F29-A925-4F1858373F9F}">
      <dsp:nvSpPr>
        <dsp:cNvPr id="23" name="任意多边形 22"/>
        <dsp:cNvSpPr/>
      </dsp:nvSpPr>
      <dsp:spPr bwMode="white">
        <a:xfrm>
          <a:off x="5767140" y="2978000"/>
          <a:ext cx="1689646" cy="293244"/>
        </a:xfrm>
        <a:custGeom>
          <a:avLst/>
          <a:gdLst/>
          <a:ahLst/>
          <a:cxnLst/>
          <a:pathLst>
            <a:path w="2661" h="462">
              <a:moveTo>
                <a:pt x="0" y="0"/>
              </a:moveTo>
              <a:lnTo>
                <a:pt x="0" y="231"/>
              </a:lnTo>
              <a:lnTo>
                <a:pt x="2661" y="231"/>
              </a:lnTo>
              <a:lnTo>
                <a:pt x="2661" y="462"/>
              </a:lnTo>
            </a:path>
          </a:pathLst>
        </a:custGeom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5767140" y="2978000"/>
        <a:ext cx="1689646" cy="293244"/>
      </dsp:txXfrm>
    </dsp:sp>
    <dsp:sp modelId="{D71DD76A-6B8D-4C10-9C51-7EC5DBADABAA}">
      <dsp:nvSpPr>
        <dsp:cNvPr id="3" name="矩形 2"/>
        <dsp:cNvSpPr/>
      </dsp:nvSpPr>
      <dsp:spPr bwMode="white">
        <a:xfrm>
          <a:off x="2956881" y="1288354"/>
          <a:ext cx="1396402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5080" tIns="5080" rIns="5080" bIns="508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Termite management</a:t>
          </a:r>
          <a:r>
            <a:rPr lang="zh-CN" altLang="en-US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白蚁防治</a:t>
          </a:r>
          <a:endParaRPr lang="en-US" altLang="zh-CN" sz="1000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sp:txBody>
      <dsp:txXfrm>
        <a:off x="2956881" y="1288354"/>
        <a:ext cx="1396402" cy="698201"/>
      </dsp:txXfrm>
    </dsp:sp>
    <dsp:sp modelId="{0366EB9A-DF76-413D-9992-7C3BA40D6898}">
      <dsp:nvSpPr>
        <dsp:cNvPr id="6" name="矩形 5"/>
        <dsp:cNvSpPr/>
      </dsp:nvSpPr>
      <dsp:spPr bwMode="white">
        <a:xfrm>
          <a:off x="844823" y="2279800"/>
          <a:ext cx="1396402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5080" tIns="5080" rIns="5080" bIns="508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000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Conventional</a:t>
          </a:r>
          <a:endParaRPr lang="en-US" altLang="zh-CN" sz="1000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000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常规</a:t>
          </a:r>
          <a:r>
            <a:rPr lang="en-US" altLang="zh-CN" sz="1000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 </a:t>
          </a:r>
          <a:endParaRPr lang="en-US" altLang="zh-CN" sz="1000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sp:txBody>
      <dsp:txXfrm>
        <a:off x="844823" y="2279800"/>
        <a:ext cx="1396402" cy="698201"/>
      </dsp:txXfrm>
    </dsp:sp>
    <dsp:sp modelId="{F3AE135F-A195-48C6-B9CD-F7682A31865C}">
      <dsp:nvSpPr>
        <dsp:cNvPr id="9" name="矩形 8"/>
        <dsp:cNvSpPr/>
      </dsp:nvSpPr>
      <dsp:spPr bwMode="white">
        <a:xfrm>
          <a:off x="0" y="3271245"/>
          <a:ext cx="1396402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5080" tIns="5080" rIns="5080" bIns="508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Repellent 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Termiticide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驱白蚁剂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sp:txBody>
      <dsp:txXfrm>
        <a:off x="0" y="3271245"/>
        <a:ext cx="1396402" cy="698201"/>
      </dsp:txXfrm>
    </dsp:sp>
    <dsp:sp modelId="{31701E3A-AD47-4EA3-9D97-86E9CBBCAF3A}">
      <dsp:nvSpPr>
        <dsp:cNvPr id="12" name="矩形 11"/>
        <dsp:cNvSpPr/>
      </dsp:nvSpPr>
      <dsp:spPr bwMode="white">
        <a:xfrm>
          <a:off x="1689646" y="3271245"/>
          <a:ext cx="1396402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5080" tIns="5080" rIns="5080" bIns="508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Non-repellent </a:t>
          </a:r>
          <a:endParaRPr lang="en-US" altLang="zh-CN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Termiticide</a:t>
          </a:r>
          <a:endParaRPr lang="en-US" altLang="zh-CN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非驱避性</a:t>
          </a:r>
          <a:endParaRPr lang="zh-CN" altLang="en-US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白蚁剂</a:t>
          </a:r>
          <a:endParaRPr lang="zh-CN" altLang="en-US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sp:txBody>
      <dsp:txXfrm>
        <a:off x="1689646" y="3271245"/>
        <a:ext cx="1396402" cy="698201"/>
      </dsp:txXfrm>
    </dsp:sp>
    <dsp:sp modelId="{04732A39-A5EE-4874-AB99-C4275CEAD8F6}">
      <dsp:nvSpPr>
        <dsp:cNvPr id="15" name="矩形 14"/>
        <dsp:cNvSpPr/>
      </dsp:nvSpPr>
      <dsp:spPr bwMode="white">
        <a:xfrm>
          <a:off x="5068939" y="2279800"/>
          <a:ext cx="1396402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5080" tIns="5080" rIns="5080" bIns="508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Non-conventional</a:t>
          </a:r>
          <a:endParaRPr lang="en-US" altLang="zh-CN" sz="1000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非常规</a:t>
          </a:r>
          <a:endParaRPr lang="en-US" altLang="zh-CN" sz="1000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sp:txBody>
      <dsp:txXfrm>
        <a:off x="5068939" y="2279800"/>
        <a:ext cx="1396402" cy="698201"/>
      </dsp:txXfrm>
    </dsp:sp>
    <dsp:sp modelId="{F405EE13-148E-4765-9D9A-08FC130DF5BA}">
      <dsp:nvSpPr>
        <dsp:cNvPr id="18" name="矩形 17"/>
        <dsp:cNvSpPr/>
      </dsp:nvSpPr>
      <dsp:spPr bwMode="white">
        <a:xfrm>
          <a:off x="3379293" y="3271245"/>
          <a:ext cx="1396402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5080" tIns="5080" rIns="5080" bIns="508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Biological 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Control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生物控制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sp:txBody>
      <dsp:txXfrm>
        <a:off x="3379293" y="3271245"/>
        <a:ext cx="1396402" cy="698201"/>
      </dsp:txXfrm>
    </dsp:sp>
    <dsp:sp modelId="{ED9A3C5F-377D-45DD-800B-B7521356C92F}">
      <dsp:nvSpPr>
        <dsp:cNvPr id="21" name="矩形 20"/>
        <dsp:cNvSpPr/>
      </dsp:nvSpPr>
      <dsp:spPr bwMode="white">
        <a:xfrm>
          <a:off x="5068939" y="3271245"/>
          <a:ext cx="1396402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5080" tIns="5080" rIns="5080" bIns="508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Physical 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Control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物理控制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sp:txBody>
      <dsp:txXfrm>
        <a:off x="5068939" y="3271245"/>
        <a:ext cx="1396402" cy="698201"/>
      </dsp:txXfrm>
    </dsp:sp>
    <dsp:sp modelId="{6C8544F0-17EC-472C-9561-8573205F7443}">
      <dsp:nvSpPr>
        <dsp:cNvPr id="24" name="矩形 23"/>
        <dsp:cNvSpPr/>
      </dsp:nvSpPr>
      <dsp:spPr bwMode="white">
        <a:xfrm>
          <a:off x="6758585" y="3271245"/>
          <a:ext cx="1396402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5080" tIns="5080" rIns="5080" bIns="508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Baiting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诱饵</a:t>
          </a:r>
          <a:endParaRPr lang="zh-CN" altLang="en-US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sp:txBody>
      <dsp:txXfrm>
        <a:off x="6758585" y="3271245"/>
        <a:ext cx="1396402" cy="698201"/>
      </dsp:txXfrm>
    </dsp:sp>
    <dsp:sp modelId="{0526FA03-2F3A-4B63-A0A9-C05135A83E2F}">
      <dsp:nvSpPr>
        <dsp:cNvPr id="4" name="矩形 3" hidden="1"/>
        <dsp:cNvSpPr/>
      </dsp:nvSpPr>
      <dsp:spPr bwMode="white">
        <a:xfrm>
          <a:off x="4074002" y="1288354"/>
          <a:ext cx="279280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4074002" y="1288354"/>
        <a:ext cx="279280" cy="698201"/>
      </dsp:txXfrm>
    </dsp:sp>
    <dsp:sp modelId="{586C6D0F-05B7-4E9B-9F58-D8B7F0BD37AA}">
      <dsp:nvSpPr>
        <dsp:cNvPr id="7" name="矩形 6" hidden="1"/>
        <dsp:cNvSpPr/>
      </dsp:nvSpPr>
      <dsp:spPr bwMode="white">
        <a:xfrm>
          <a:off x="1961945" y="2279800"/>
          <a:ext cx="279280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1961945" y="2279800"/>
        <a:ext cx="279280" cy="698201"/>
      </dsp:txXfrm>
    </dsp:sp>
    <dsp:sp modelId="{883E679D-1126-4325-ADA8-84690959826A}">
      <dsp:nvSpPr>
        <dsp:cNvPr id="10" name="矩形 9" hidden="1"/>
        <dsp:cNvSpPr/>
      </dsp:nvSpPr>
      <dsp:spPr bwMode="white">
        <a:xfrm>
          <a:off x="0" y="3271245"/>
          <a:ext cx="279280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0" y="3271245"/>
        <a:ext cx="279280" cy="698201"/>
      </dsp:txXfrm>
    </dsp:sp>
    <dsp:sp modelId="{04302D74-42EE-4FB4-9214-D5DD9047B49F}">
      <dsp:nvSpPr>
        <dsp:cNvPr id="13" name="矩形 12" hidden="1"/>
        <dsp:cNvSpPr/>
      </dsp:nvSpPr>
      <dsp:spPr bwMode="white">
        <a:xfrm>
          <a:off x="1689646" y="3271245"/>
          <a:ext cx="279280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1689646" y="3271245"/>
        <a:ext cx="279280" cy="698201"/>
      </dsp:txXfrm>
    </dsp:sp>
    <dsp:sp modelId="{3D8843E5-95B5-461B-AB8E-7A2CF0747E56}">
      <dsp:nvSpPr>
        <dsp:cNvPr id="16" name="矩形 15" hidden="1"/>
        <dsp:cNvSpPr/>
      </dsp:nvSpPr>
      <dsp:spPr bwMode="white">
        <a:xfrm>
          <a:off x="6186060" y="2279800"/>
          <a:ext cx="279280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6186060" y="2279800"/>
        <a:ext cx="279280" cy="698201"/>
      </dsp:txXfrm>
    </dsp:sp>
    <dsp:sp modelId="{1BCF603C-D017-41D2-9714-D39BA245C8E6}">
      <dsp:nvSpPr>
        <dsp:cNvPr id="19" name="矩形 18" hidden="1"/>
        <dsp:cNvSpPr/>
      </dsp:nvSpPr>
      <dsp:spPr bwMode="white">
        <a:xfrm>
          <a:off x="3379293" y="3271245"/>
          <a:ext cx="279280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3379293" y="3271245"/>
        <a:ext cx="279280" cy="698201"/>
      </dsp:txXfrm>
    </dsp:sp>
    <dsp:sp modelId="{60988B54-BDDC-46E3-AAFF-D4F68594910D}">
      <dsp:nvSpPr>
        <dsp:cNvPr id="22" name="矩形 21" hidden="1"/>
        <dsp:cNvSpPr/>
      </dsp:nvSpPr>
      <dsp:spPr bwMode="white">
        <a:xfrm>
          <a:off x="5068939" y="3271245"/>
          <a:ext cx="279280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5068939" y="3271245"/>
        <a:ext cx="279280" cy="698201"/>
      </dsp:txXfrm>
    </dsp:sp>
    <dsp:sp modelId="{C1EC04CB-8D5A-4156-A2B7-7A4740F3CA35}">
      <dsp:nvSpPr>
        <dsp:cNvPr id="25" name="矩形 24" hidden="1"/>
        <dsp:cNvSpPr/>
      </dsp:nvSpPr>
      <dsp:spPr bwMode="white">
        <a:xfrm>
          <a:off x="6758585" y="3271245"/>
          <a:ext cx="279280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6758585" y="3271245"/>
        <a:ext cx="279280" cy="69820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8154987" cy="5257800"/>
        <a:chOff x="0" y="0"/>
        <a:chExt cx="8154987" cy="5257800"/>
      </a:xfrm>
    </dsp:grpSpPr>
    <dsp:sp modelId="{D582C009-FBD1-4236-829C-D88A0E0E56BD}">
      <dsp:nvSpPr>
        <dsp:cNvPr id="5" name="任意多边形 4"/>
        <dsp:cNvSpPr/>
      </dsp:nvSpPr>
      <dsp:spPr bwMode="white">
        <a:xfrm>
          <a:off x="1543024" y="1986555"/>
          <a:ext cx="2112058" cy="293244"/>
        </a:xfrm>
        <a:custGeom>
          <a:avLst/>
          <a:gdLst/>
          <a:ahLst/>
          <a:cxnLst/>
          <a:pathLst>
            <a:path w="3326" h="462">
              <a:moveTo>
                <a:pt x="3326" y="0"/>
              </a:moveTo>
              <a:lnTo>
                <a:pt x="3326" y="231"/>
              </a:lnTo>
              <a:lnTo>
                <a:pt x="0" y="231"/>
              </a:lnTo>
              <a:lnTo>
                <a:pt x="0" y="462"/>
              </a:lnTo>
            </a:path>
          </a:pathLst>
        </a:cu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1543024" y="1986555"/>
        <a:ext cx="2112058" cy="293244"/>
      </dsp:txXfrm>
    </dsp:sp>
    <dsp:sp modelId="{81B9D064-EA59-4467-BD27-DABD21878896}">
      <dsp:nvSpPr>
        <dsp:cNvPr id="8" name="任意多边形 7"/>
        <dsp:cNvSpPr/>
      </dsp:nvSpPr>
      <dsp:spPr bwMode="white">
        <a:xfrm>
          <a:off x="698201" y="2978000"/>
          <a:ext cx="844823" cy="293244"/>
        </a:xfrm>
        <a:custGeom>
          <a:avLst/>
          <a:gdLst/>
          <a:ahLst/>
          <a:cxnLst/>
          <a:pathLst>
            <a:path w="1330" h="462">
              <a:moveTo>
                <a:pt x="1330" y="0"/>
              </a:moveTo>
              <a:lnTo>
                <a:pt x="1330" y="231"/>
              </a:lnTo>
              <a:lnTo>
                <a:pt x="0" y="231"/>
              </a:lnTo>
              <a:lnTo>
                <a:pt x="0" y="462"/>
              </a:lnTo>
            </a:path>
          </a:pathLst>
        </a:custGeom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698201" y="2978000"/>
        <a:ext cx="844823" cy="293244"/>
      </dsp:txXfrm>
    </dsp:sp>
    <dsp:sp modelId="{41E61FDC-8E06-4817-B6AE-9CA7B3B9519B}">
      <dsp:nvSpPr>
        <dsp:cNvPr id="11" name="任意多边形 10"/>
        <dsp:cNvSpPr/>
      </dsp:nvSpPr>
      <dsp:spPr bwMode="white">
        <a:xfrm>
          <a:off x="1543024" y="2978000"/>
          <a:ext cx="844823" cy="293244"/>
        </a:xfrm>
        <a:custGeom>
          <a:avLst/>
          <a:gdLst/>
          <a:ahLst/>
          <a:cxnLst/>
          <a:pathLst>
            <a:path w="1330" h="462">
              <a:moveTo>
                <a:pt x="0" y="0"/>
              </a:moveTo>
              <a:lnTo>
                <a:pt x="0" y="231"/>
              </a:lnTo>
              <a:lnTo>
                <a:pt x="1330" y="231"/>
              </a:lnTo>
              <a:lnTo>
                <a:pt x="1330" y="462"/>
              </a:lnTo>
            </a:path>
          </a:pathLst>
        </a:custGeom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1543024" y="2978000"/>
        <a:ext cx="844823" cy="293244"/>
      </dsp:txXfrm>
    </dsp:sp>
    <dsp:sp modelId="{3008924A-2B6A-4877-839D-897A253A0496}">
      <dsp:nvSpPr>
        <dsp:cNvPr id="14" name="任意多边形 13"/>
        <dsp:cNvSpPr/>
      </dsp:nvSpPr>
      <dsp:spPr bwMode="white">
        <a:xfrm>
          <a:off x="3655082" y="1986555"/>
          <a:ext cx="2112058" cy="293244"/>
        </a:xfrm>
        <a:custGeom>
          <a:avLst/>
          <a:gdLst/>
          <a:ahLst/>
          <a:cxnLst/>
          <a:pathLst>
            <a:path w="3326" h="462">
              <a:moveTo>
                <a:pt x="0" y="0"/>
              </a:moveTo>
              <a:lnTo>
                <a:pt x="0" y="231"/>
              </a:lnTo>
              <a:lnTo>
                <a:pt x="3326" y="231"/>
              </a:lnTo>
              <a:lnTo>
                <a:pt x="3326" y="462"/>
              </a:lnTo>
            </a:path>
          </a:pathLst>
        </a:cu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3655082" y="1986555"/>
        <a:ext cx="2112058" cy="293244"/>
      </dsp:txXfrm>
    </dsp:sp>
    <dsp:sp modelId="{25A7677D-86C8-4991-AE54-E414754775BE}">
      <dsp:nvSpPr>
        <dsp:cNvPr id="17" name="任意多边形 16"/>
        <dsp:cNvSpPr/>
      </dsp:nvSpPr>
      <dsp:spPr bwMode="white">
        <a:xfrm>
          <a:off x="4077494" y="2978000"/>
          <a:ext cx="1689646" cy="293244"/>
        </a:xfrm>
        <a:custGeom>
          <a:avLst/>
          <a:gdLst/>
          <a:ahLst/>
          <a:cxnLst/>
          <a:pathLst>
            <a:path w="2661" h="462">
              <a:moveTo>
                <a:pt x="2661" y="0"/>
              </a:moveTo>
              <a:lnTo>
                <a:pt x="2661" y="231"/>
              </a:lnTo>
              <a:lnTo>
                <a:pt x="0" y="231"/>
              </a:lnTo>
              <a:lnTo>
                <a:pt x="0" y="462"/>
              </a:lnTo>
            </a:path>
          </a:pathLst>
        </a:custGeom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4077494" y="2978000"/>
        <a:ext cx="1689646" cy="293244"/>
      </dsp:txXfrm>
    </dsp:sp>
    <dsp:sp modelId="{32DDEB25-E0CC-4C80-9E70-C8D942FA315B}">
      <dsp:nvSpPr>
        <dsp:cNvPr id="20" name="任意多边形 19"/>
        <dsp:cNvSpPr/>
      </dsp:nvSpPr>
      <dsp:spPr bwMode="white">
        <a:xfrm>
          <a:off x="5767140" y="2978000"/>
          <a:ext cx="0" cy="293244"/>
        </a:xfrm>
        <a:custGeom>
          <a:avLst/>
          <a:gdLst/>
          <a:ahLst/>
          <a:cxnLst/>
          <a:pathLst>
            <a:path h="462">
              <a:moveTo>
                <a:pt x="0" y="0"/>
              </a:moveTo>
              <a:lnTo>
                <a:pt x="0" y="462"/>
              </a:lnTo>
            </a:path>
          </a:pathLst>
        </a:custGeom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5767140" y="2978000"/>
        <a:ext cx="0" cy="293244"/>
      </dsp:txXfrm>
    </dsp:sp>
    <dsp:sp modelId="{1E2AEFDE-A474-474E-811E-52429A64693E}">
      <dsp:nvSpPr>
        <dsp:cNvPr id="23" name="任意多边形 22"/>
        <dsp:cNvSpPr/>
      </dsp:nvSpPr>
      <dsp:spPr bwMode="white">
        <a:xfrm>
          <a:off x="5767140" y="2978000"/>
          <a:ext cx="1689646" cy="293244"/>
        </a:xfrm>
        <a:custGeom>
          <a:avLst/>
          <a:gdLst/>
          <a:ahLst/>
          <a:cxnLst/>
          <a:pathLst>
            <a:path w="2661" h="462">
              <a:moveTo>
                <a:pt x="0" y="0"/>
              </a:moveTo>
              <a:lnTo>
                <a:pt x="0" y="231"/>
              </a:lnTo>
              <a:lnTo>
                <a:pt x="2661" y="231"/>
              </a:lnTo>
              <a:lnTo>
                <a:pt x="2661" y="462"/>
              </a:lnTo>
            </a:path>
          </a:pathLst>
        </a:custGeom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5767140" y="2978000"/>
        <a:ext cx="1689646" cy="293244"/>
      </dsp:txXfrm>
    </dsp:sp>
    <dsp:sp modelId="{5020CFD5-D9DF-4AC6-8E2B-603CE0448B6A}">
      <dsp:nvSpPr>
        <dsp:cNvPr id="3" name="矩形 2"/>
        <dsp:cNvSpPr/>
      </dsp:nvSpPr>
      <dsp:spPr bwMode="white">
        <a:xfrm>
          <a:off x="2956881" y="1288354"/>
          <a:ext cx="1396402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5080" tIns="5080" rIns="5080" bIns="508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Termite management</a:t>
          </a:r>
          <a:r>
            <a:rPr lang="zh-CN" altLang="en-US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白蚁防治</a:t>
          </a:r>
          <a:endParaRPr lang="en-US" altLang="zh-CN" sz="1000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sp:txBody>
      <dsp:txXfrm>
        <a:off x="2956881" y="1288354"/>
        <a:ext cx="1396402" cy="698201"/>
      </dsp:txXfrm>
    </dsp:sp>
    <dsp:sp modelId="{77A855E7-3C67-44D6-A07C-48DD33469DBD}">
      <dsp:nvSpPr>
        <dsp:cNvPr id="6" name="矩形 5"/>
        <dsp:cNvSpPr/>
      </dsp:nvSpPr>
      <dsp:spPr bwMode="white">
        <a:xfrm>
          <a:off x="844823" y="2279800"/>
          <a:ext cx="1396402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5080" tIns="5080" rIns="5080" bIns="508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Conventional</a:t>
          </a:r>
          <a:endParaRPr lang="en-US" altLang="zh-CN" sz="1000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常规</a:t>
          </a:r>
          <a:r>
            <a:rPr lang="en-US" altLang="zh-CN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 </a:t>
          </a:r>
          <a:endParaRPr lang="en-US" altLang="zh-CN" sz="1000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sp:txBody>
      <dsp:txXfrm>
        <a:off x="844823" y="2279800"/>
        <a:ext cx="1396402" cy="698201"/>
      </dsp:txXfrm>
    </dsp:sp>
    <dsp:sp modelId="{86F10F20-7E0E-421D-92C8-0B33DD7E6E4E}">
      <dsp:nvSpPr>
        <dsp:cNvPr id="9" name="矩形 8"/>
        <dsp:cNvSpPr/>
      </dsp:nvSpPr>
      <dsp:spPr bwMode="white">
        <a:xfrm>
          <a:off x="0" y="3271245"/>
          <a:ext cx="1396402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5080" tIns="5080" rIns="5080" bIns="508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Repellent 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Termiticide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驱白蚁剂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sp:txBody>
      <dsp:txXfrm>
        <a:off x="0" y="3271245"/>
        <a:ext cx="1396402" cy="698201"/>
      </dsp:txXfrm>
    </dsp:sp>
    <dsp:sp modelId="{9B127496-523D-467A-869F-164148DA060F}">
      <dsp:nvSpPr>
        <dsp:cNvPr id="12" name="矩形 11"/>
        <dsp:cNvSpPr/>
      </dsp:nvSpPr>
      <dsp:spPr bwMode="white">
        <a:xfrm>
          <a:off x="1689646" y="3271245"/>
          <a:ext cx="1396402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5080" tIns="5080" rIns="5080" bIns="508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Non-repellent 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Termiticide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非驱避性</a:t>
          </a:r>
          <a:endParaRPr lang="zh-CN" altLang="en-US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白蚁剂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sp:txBody>
      <dsp:txXfrm>
        <a:off x="1689646" y="3271245"/>
        <a:ext cx="1396402" cy="698201"/>
      </dsp:txXfrm>
    </dsp:sp>
    <dsp:sp modelId="{1DAA2DFF-8F66-44EE-996C-02B19B6D9B25}">
      <dsp:nvSpPr>
        <dsp:cNvPr id="15" name="矩形 14"/>
        <dsp:cNvSpPr/>
      </dsp:nvSpPr>
      <dsp:spPr bwMode="white">
        <a:xfrm>
          <a:off x="5068939" y="2279800"/>
          <a:ext cx="1396402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5080" tIns="5080" rIns="5080" bIns="508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000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Non-conventional</a:t>
          </a:r>
          <a:endParaRPr lang="en-US" altLang="zh-CN" sz="1000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000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非常规</a:t>
          </a:r>
          <a:endParaRPr lang="zh-CN" altLang="en-US" sz="1000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sp:txBody>
      <dsp:txXfrm>
        <a:off x="5068939" y="2279800"/>
        <a:ext cx="1396402" cy="698201"/>
      </dsp:txXfrm>
    </dsp:sp>
    <dsp:sp modelId="{11EE44AF-9445-4A23-B830-F1B62B0FC19D}">
      <dsp:nvSpPr>
        <dsp:cNvPr id="18" name="矩形 17"/>
        <dsp:cNvSpPr/>
      </dsp:nvSpPr>
      <dsp:spPr bwMode="white">
        <a:xfrm>
          <a:off x="3379293" y="3271245"/>
          <a:ext cx="1396402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5080" tIns="5080" rIns="5080" bIns="508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Biological </a:t>
          </a:r>
          <a:endParaRPr lang="en-US" altLang="zh-CN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Control</a:t>
          </a:r>
          <a:endParaRPr lang="en-US" altLang="zh-CN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生物控制</a:t>
          </a:r>
          <a:endParaRPr lang="zh-CN" altLang="en-US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sp:txBody>
      <dsp:txXfrm>
        <a:off x="3379293" y="3271245"/>
        <a:ext cx="1396402" cy="698201"/>
      </dsp:txXfrm>
    </dsp:sp>
    <dsp:sp modelId="{9D9C8960-E3CC-452E-8D20-481ED1E6F9D6}">
      <dsp:nvSpPr>
        <dsp:cNvPr id="21" name="矩形 20"/>
        <dsp:cNvSpPr/>
      </dsp:nvSpPr>
      <dsp:spPr bwMode="white">
        <a:xfrm>
          <a:off x="5068939" y="3271245"/>
          <a:ext cx="1396402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5080" tIns="5080" rIns="5080" bIns="508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Physical 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Control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物理控制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sp:txBody>
      <dsp:txXfrm>
        <a:off x="5068939" y="3271245"/>
        <a:ext cx="1396402" cy="698201"/>
      </dsp:txXfrm>
    </dsp:sp>
    <dsp:sp modelId="{0EB71C8E-5195-47FB-8DAC-A8F48A49DBBE}">
      <dsp:nvSpPr>
        <dsp:cNvPr id="24" name="矩形 23"/>
        <dsp:cNvSpPr/>
      </dsp:nvSpPr>
      <dsp:spPr bwMode="white">
        <a:xfrm>
          <a:off x="6758585" y="3271245"/>
          <a:ext cx="1396402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5080" tIns="5080" rIns="5080" bIns="508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Baiting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诱饵</a:t>
          </a:r>
          <a:endParaRPr lang="zh-CN" altLang="en-US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sp:txBody>
      <dsp:txXfrm>
        <a:off x="6758585" y="3271245"/>
        <a:ext cx="1396402" cy="698201"/>
      </dsp:txXfrm>
    </dsp:sp>
    <dsp:sp modelId="{3BF69371-9E61-40DA-89C8-0EE38034BDCF}">
      <dsp:nvSpPr>
        <dsp:cNvPr id="4" name="矩形 3" hidden="1"/>
        <dsp:cNvSpPr/>
      </dsp:nvSpPr>
      <dsp:spPr bwMode="white">
        <a:xfrm>
          <a:off x="4074002" y="1288354"/>
          <a:ext cx="279280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4074002" y="1288354"/>
        <a:ext cx="279280" cy="698201"/>
      </dsp:txXfrm>
    </dsp:sp>
    <dsp:sp modelId="{9C3E9A51-3A5D-405F-90A8-9782577BC09A}">
      <dsp:nvSpPr>
        <dsp:cNvPr id="7" name="矩形 6" hidden="1"/>
        <dsp:cNvSpPr/>
      </dsp:nvSpPr>
      <dsp:spPr bwMode="white">
        <a:xfrm>
          <a:off x="1961945" y="2279800"/>
          <a:ext cx="279280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1961945" y="2279800"/>
        <a:ext cx="279280" cy="698201"/>
      </dsp:txXfrm>
    </dsp:sp>
    <dsp:sp modelId="{04F727F3-6EB6-4D0B-B598-66CD6C3B6084}">
      <dsp:nvSpPr>
        <dsp:cNvPr id="10" name="矩形 9" hidden="1"/>
        <dsp:cNvSpPr/>
      </dsp:nvSpPr>
      <dsp:spPr bwMode="white">
        <a:xfrm>
          <a:off x="0" y="3271245"/>
          <a:ext cx="279280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0" y="3271245"/>
        <a:ext cx="279280" cy="698201"/>
      </dsp:txXfrm>
    </dsp:sp>
    <dsp:sp modelId="{2944A38F-88D3-449A-9C4E-CBE76479B442}">
      <dsp:nvSpPr>
        <dsp:cNvPr id="13" name="矩形 12" hidden="1"/>
        <dsp:cNvSpPr/>
      </dsp:nvSpPr>
      <dsp:spPr bwMode="white">
        <a:xfrm>
          <a:off x="1689646" y="3271245"/>
          <a:ext cx="279280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1689646" y="3271245"/>
        <a:ext cx="279280" cy="698201"/>
      </dsp:txXfrm>
    </dsp:sp>
    <dsp:sp modelId="{0C3541F0-6C47-4735-B75F-5B90D28E8600}">
      <dsp:nvSpPr>
        <dsp:cNvPr id="16" name="矩形 15" hidden="1"/>
        <dsp:cNvSpPr/>
      </dsp:nvSpPr>
      <dsp:spPr bwMode="white">
        <a:xfrm>
          <a:off x="6186060" y="2279800"/>
          <a:ext cx="279280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6186060" y="2279800"/>
        <a:ext cx="279280" cy="698201"/>
      </dsp:txXfrm>
    </dsp:sp>
    <dsp:sp modelId="{4A1D681F-E6BF-4125-BBC6-3C3ABEBE38F7}">
      <dsp:nvSpPr>
        <dsp:cNvPr id="19" name="矩形 18" hidden="1"/>
        <dsp:cNvSpPr/>
      </dsp:nvSpPr>
      <dsp:spPr bwMode="white">
        <a:xfrm>
          <a:off x="3379293" y="3271245"/>
          <a:ext cx="279280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3379293" y="3271245"/>
        <a:ext cx="279280" cy="698201"/>
      </dsp:txXfrm>
    </dsp:sp>
    <dsp:sp modelId="{32A83F2B-111C-4036-90D0-4CE089C7E5FA}">
      <dsp:nvSpPr>
        <dsp:cNvPr id="22" name="矩形 21" hidden="1"/>
        <dsp:cNvSpPr/>
      </dsp:nvSpPr>
      <dsp:spPr bwMode="white">
        <a:xfrm>
          <a:off x="5068939" y="3271245"/>
          <a:ext cx="279280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5068939" y="3271245"/>
        <a:ext cx="279280" cy="698201"/>
      </dsp:txXfrm>
    </dsp:sp>
    <dsp:sp modelId="{D956307B-487E-4259-B913-12DD3FB10B71}">
      <dsp:nvSpPr>
        <dsp:cNvPr id="25" name="矩形 24" hidden="1"/>
        <dsp:cNvSpPr/>
      </dsp:nvSpPr>
      <dsp:spPr bwMode="white">
        <a:xfrm>
          <a:off x="6758585" y="3271245"/>
          <a:ext cx="279280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6758585" y="3271245"/>
        <a:ext cx="279280" cy="69820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8154987" cy="5257800"/>
        <a:chOff x="0" y="0"/>
        <a:chExt cx="8154987" cy="5257800"/>
      </a:xfrm>
    </dsp:grpSpPr>
    <dsp:sp modelId="{1771C0DC-BB9F-41AC-8DE2-7CA7DDE6A311}">
      <dsp:nvSpPr>
        <dsp:cNvPr id="5" name="任意多边形 4"/>
        <dsp:cNvSpPr/>
      </dsp:nvSpPr>
      <dsp:spPr bwMode="white">
        <a:xfrm>
          <a:off x="1543024" y="1986555"/>
          <a:ext cx="2112058" cy="293244"/>
        </a:xfrm>
        <a:custGeom>
          <a:avLst/>
          <a:gdLst/>
          <a:ahLst/>
          <a:cxnLst/>
          <a:pathLst>
            <a:path w="3326" h="462">
              <a:moveTo>
                <a:pt x="3326" y="0"/>
              </a:moveTo>
              <a:lnTo>
                <a:pt x="3326" y="231"/>
              </a:lnTo>
              <a:lnTo>
                <a:pt x="0" y="231"/>
              </a:lnTo>
              <a:lnTo>
                <a:pt x="0" y="462"/>
              </a:lnTo>
            </a:path>
          </a:pathLst>
        </a:cu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1543024" y="1986555"/>
        <a:ext cx="2112058" cy="293244"/>
      </dsp:txXfrm>
    </dsp:sp>
    <dsp:sp modelId="{9C0C569A-BB58-4815-9447-42151645946B}">
      <dsp:nvSpPr>
        <dsp:cNvPr id="8" name="任意多边形 7"/>
        <dsp:cNvSpPr/>
      </dsp:nvSpPr>
      <dsp:spPr bwMode="white">
        <a:xfrm>
          <a:off x="698201" y="2978000"/>
          <a:ext cx="844823" cy="293244"/>
        </a:xfrm>
        <a:custGeom>
          <a:avLst/>
          <a:gdLst/>
          <a:ahLst/>
          <a:cxnLst/>
          <a:pathLst>
            <a:path w="1330" h="462">
              <a:moveTo>
                <a:pt x="1330" y="0"/>
              </a:moveTo>
              <a:lnTo>
                <a:pt x="1330" y="231"/>
              </a:lnTo>
              <a:lnTo>
                <a:pt x="0" y="231"/>
              </a:lnTo>
              <a:lnTo>
                <a:pt x="0" y="462"/>
              </a:lnTo>
            </a:path>
          </a:pathLst>
        </a:custGeom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698201" y="2978000"/>
        <a:ext cx="844823" cy="293244"/>
      </dsp:txXfrm>
    </dsp:sp>
    <dsp:sp modelId="{20439A1E-A9EF-4874-B410-ECBAC773D59E}">
      <dsp:nvSpPr>
        <dsp:cNvPr id="11" name="任意多边形 10"/>
        <dsp:cNvSpPr/>
      </dsp:nvSpPr>
      <dsp:spPr bwMode="white">
        <a:xfrm>
          <a:off x="1543024" y="2978000"/>
          <a:ext cx="844823" cy="293244"/>
        </a:xfrm>
        <a:custGeom>
          <a:avLst/>
          <a:gdLst/>
          <a:ahLst/>
          <a:cxnLst/>
          <a:pathLst>
            <a:path w="1330" h="462">
              <a:moveTo>
                <a:pt x="0" y="0"/>
              </a:moveTo>
              <a:lnTo>
                <a:pt x="0" y="231"/>
              </a:lnTo>
              <a:lnTo>
                <a:pt x="1330" y="231"/>
              </a:lnTo>
              <a:lnTo>
                <a:pt x="1330" y="462"/>
              </a:lnTo>
            </a:path>
          </a:pathLst>
        </a:custGeom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1543024" y="2978000"/>
        <a:ext cx="844823" cy="293244"/>
      </dsp:txXfrm>
    </dsp:sp>
    <dsp:sp modelId="{18667DA5-BADA-4E19-AFED-91BBAC912DAE}">
      <dsp:nvSpPr>
        <dsp:cNvPr id="14" name="任意多边形 13"/>
        <dsp:cNvSpPr/>
      </dsp:nvSpPr>
      <dsp:spPr bwMode="white">
        <a:xfrm>
          <a:off x="3655082" y="1986555"/>
          <a:ext cx="2112058" cy="293244"/>
        </a:xfrm>
        <a:custGeom>
          <a:avLst/>
          <a:gdLst/>
          <a:ahLst/>
          <a:cxnLst/>
          <a:pathLst>
            <a:path w="3326" h="462">
              <a:moveTo>
                <a:pt x="0" y="0"/>
              </a:moveTo>
              <a:lnTo>
                <a:pt x="0" y="231"/>
              </a:lnTo>
              <a:lnTo>
                <a:pt x="3326" y="231"/>
              </a:lnTo>
              <a:lnTo>
                <a:pt x="3326" y="462"/>
              </a:lnTo>
            </a:path>
          </a:pathLst>
        </a:cu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3655082" y="1986555"/>
        <a:ext cx="2112058" cy="293244"/>
      </dsp:txXfrm>
    </dsp:sp>
    <dsp:sp modelId="{5FA0CABE-CD78-4985-B509-87E4DAFFF582}">
      <dsp:nvSpPr>
        <dsp:cNvPr id="17" name="任意多边形 16"/>
        <dsp:cNvSpPr/>
      </dsp:nvSpPr>
      <dsp:spPr bwMode="white">
        <a:xfrm>
          <a:off x="4077494" y="2978000"/>
          <a:ext cx="1689646" cy="293244"/>
        </a:xfrm>
        <a:custGeom>
          <a:avLst/>
          <a:gdLst/>
          <a:ahLst/>
          <a:cxnLst/>
          <a:pathLst>
            <a:path w="2661" h="462">
              <a:moveTo>
                <a:pt x="2661" y="0"/>
              </a:moveTo>
              <a:lnTo>
                <a:pt x="2661" y="231"/>
              </a:lnTo>
              <a:lnTo>
                <a:pt x="0" y="231"/>
              </a:lnTo>
              <a:lnTo>
                <a:pt x="0" y="462"/>
              </a:lnTo>
            </a:path>
          </a:pathLst>
        </a:custGeom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4077494" y="2978000"/>
        <a:ext cx="1689646" cy="293244"/>
      </dsp:txXfrm>
    </dsp:sp>
    <dsp:sp modelId="{0C2649AE-3D38-491B-AB91-98977AD1B85A}">
      <dsp:nvSpPr>
        <dsp:cNvPr id="20" name="任意多边形 19"/>
        <dsp:cNvSpPr/>
      </dsp:nvSpPr>
      <dsp:spPr bwMode="white">
        <a:xfrm>
          <a:off x="5767140" y="2978000"/>
          <a:ext cx="0" cy="293244"/>
        </a:xfrm>
        <a:custGeom>
          <a:avLst/>
          <a:gdLst/>
          <a:ahLst/>
          <a:cxnLst/>
          <a:pathLst>
            <a:path h="462">
              <a:moveTo>
                <a:pt x="0" y="0"/>
              </a:moveTo>
              <a:lnTo>
                <a:pt x="0" y="462"/>
              </a:lnTo>
            </a:path>
          </a:pathLst>
        </a:custGeom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5767140" y="2978000"/>
        <a:ext cx="0" cy="293244"/>
      </dsp:txXfrm>
    </dsp:sp>
    <dsp:sp modelId="{8A796E71-48E0-4BA2-ADE9-E8965C0BCD02}">
      <dsp:nvSpPr>
        <dsp:cNvPr id="23" name="任意多边形 22"/>
        <dsp:cNvSpPr/>
      </dsp:nvSpPr>
      <dsp:spPr bwMode="white">
        <a:xfrm>
          <a:off x="5767140" y="2978000"/>
          <a:ext cx="1689646" cy="293244"/>
        </a:xfrm>
        <a:custGeom>
          <a:avLst/>
          <a:gdLst/>
          <a:ahLst/>
          <a:cxnLst/>
          <a:pathLst>
            <a:path w="2661" h="462">
              <a:moveTo>
                <a:pt x="0" y="0"/>
              </a:moveTo>
              <a:lnTo>
                <a:pt x="0" y="231"/>
              </a:lnTo>
              <a:lnTo>
                <a:pt x="2661" y="231"/>
              </a:lnTo>
              <a:lnTo>
                <a:pt x="2661" y="462"/>
              </a:lnTo>
            </a:path>
          </a:pathLst>
        </a:custGeom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5767140" y="2978000"/>
        <a:ext cx="1689646" cy="293244"/>
      </dsp:txXfrm>
    </dsp:sp>
    <dsp:sp modelId="{E1828C0C-01CC-4FA3-AC76-73AB89AD1371}">
      <dsp:nvSpPr>
        <dsp:cNvPr id="3" name="矩形 2"/>
        <dsp:cNvSpPr/>
      </dsp:nvSpPr>
      <dsp:spPr bwMode="white">
        <a:xfrm>
          <a:off x="2956881" y="1288354"/>
          <a:ext cx="1396402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5080" tIns="5080" rIns="5080" bIns="508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Termite management</a:t>
          </a:r>
          <a:r>
            <a:rPr lang="zh-CN" altLang="en-US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白蚁防治</a:t>
          </a:r>
          <a:endParaRPr lang="en-US" altLang="zh-CN" sz="1000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sp:txBody>
      <dsp:txXfrm>
        <a:off x="2956881" y="1288354"/>
        <a:ext cx="1396402" cy="698201"/>
      </dsp:txXfrm>
    </dsp:sp>
    <dsp:sp modelId="{90B97A16-8738-44D1-BF56-7C6DCF5C2CF7}">
      <dsp:nvSpPr>
        <dsp:cNvPr id="6" name="矩形 5"/>
        <dsp:cNvSpPr/>
      </dsp:nvSpPr>
      <dsp:spPr bwMode="white">
        <a:xfrm>
          <a:off x="844823" y="2279800"/>
          <a:ext cx="1396402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5080" tIns="5080" rIns="5080" bIns="508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Conventional</a:t>
          </a:r>
          <a:endParaRPr lang="en-US" altLang="zh-CN" sz="1000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常规</a:t>
          </a:r>
          <a:r>
            <a:rPr lang="en-US" altLang="zh-CN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 </a:t>
          </a:r>
          <a:endParaRPr lang="en-US" altLang="zh-CN" sz="1000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sp:txBody>
      <dsp:txXfrm>
        <a:off x="844823" y="2279800"/>
        <a:ext cx="1396402" cy="698201"/>
      </dsp:txXfrm>
    </dsp:sp>
    <dsp:sp modelId="{5EB2BCB7-5CEC-4155-A6CE-61AFE3DD90B8}">
      <dsp:nvSpPr>
        <dsp:cNvPr id="9" name="矩形 8"/>
        <dsp:cNvSpPr/>
      </dsp:nvSpPr>
      <dsp:spPr bwMode="white">
        <a:xfrm>
          <a:off x="0" y="3271245"/>
          <a:ext cx="1396402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5080" tIns="5080" rIns="5080" bIns="508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Repellent 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Termiticide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驱白蚁剂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sp:txBody>
      <dsp:txXfrm>
        <a:off x="0" y="3271245"/>
        <a:ext cx="1396402" cy="698201"/>
      </dsp:txXfrm>
    </dsp:sp>
    <dsp:sp modelId="{C8A23F86-39CB-49AB-9D7C-E120EA8CAEB0}">
      <dsp:nvSpPr>
        <dsp:cNvPr id="12" name="矩形 11"/>
        <dsp:cNvSpPr/>
      </dsp:nvSpPr>
      <dsp:spPr bwMode="white">
        <a:xfrm>
          <a:off x="1689646" y="3271245"/>
          <a:ext cx="1396402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5080" tIns="5080" rIns="5080" bIns="508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Non-repellent 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Termiticide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非驱避性</a:t>
          </a:r>
          <a:endParaRPr lang="zh-CN" altLang="en-US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白蚁剂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sp:txBody>
      <dsp:txXfrm>
        <a:off x="1689646" y="3271245"/>
        <a:ext cx="1396402" cy="698201"/>
      </dsp:txXfrm>
    </dsp:sp>
    <dsp:sp modelId="{06CC15D0-1508-4D7F-8ECC-4B2A43E2C0A4}">
      <dsp:nvSpPr>
        <dsp:cNvPr id="15" name="矩形 14"/>
        <dsp:cNvSpPr/>
      </dsp:nvSpPr>
      <dsp:spPr bwMode="white">
        <a:xfrm>
          <a:off x="5068939" y="2279800"/>
          <a:ext cx="1396402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5080" tIns="5080" rIns="5080" bIns="508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000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Non-conventional</a:t>
          </a:r>
          <a:endParaRPr lang="en-US" altLang="zh-CN" sz="1000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000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非常规</a:t>
          </a:r>
          <a:endParaRPr lang="zh-CN" altLang="en-US" sz="1000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sp:txBody>
      <dsp:txXfrm>
        <a:off x="5068939" y="2279800"/>
        <a:ext cx="1396402" cy="698201"/>
      </dsp:txXfrm>
    </dsp:sp>
    <dsp:sp modelId="{A48F42DE-BEA9-4941-91FD-DC910138049E}">
      <dsp:nvSpPr>
        <dsp:cNvPr id="18" name="矩形 17"/>
        <dsp:cNvSpPr/>
      </dsp:nvSpPr>
      <dsp:spPr bwMode="white">
        <a:xfrm>
          <a:off x="3379293" y="3271245"/>
          <a:ext cx="1396402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5080" tIns="5080" rIns="5080" bIns="508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Biological 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Control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生物控制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sp:txBody>
      <dsp:txXfrm>
        <a:off x="3379293" y="3271245"/>
        <a:ext cx="1396402" cy="698201"/>
      </dsp:txXfrm>
    </dsp:sp>
    <dsp:sp modelId="{7F7FA795-876B-4968-B98B-AB9C570FB581}">
      <dsp:nvSpPr>
        <dsp:cNvPr id="21" name="矩形 20"/>
        <dsp:cNvSpPr/>
      </dsp:nvSpPr>
      <dsp:spPr bwMode="white">
        <a:xfrm>
          <a:off x="5068939" y="3271245"/>
          <a:ext cx="1396402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5080" tIns="5080" rIns="5080" bIns="508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Physical </a:t>
          </a:r>
          <a:endParaRPr lang="en-US" altLang="zh-CN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Control</a:t>
          </a:r>
          <a:endParaRPr lang="en-US" altLang="zh-CN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物理控制</a:t>
          </a:r>
          <a:endParaRPr lang="zh-CN" altLang="en-US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sp:txBody>
      <dsp:txXfrm>
        <a:off x="5068939" y="3271245"/>
        <a:ext cx="1396402" cy="698201"/>
      </dsp:txXfrm>
    </dsp:sp>
    <dsp:sp modelId="{D03816CB-4F22-492E-ADB3-867DFF7BC480}">
      <dsp:nvSpPr>
        <dsp:cNvPr id="24" name="矩形 23"/>
        <dsp:cNvSpPr/>
      </dsp:nvSpPr>
      <dsp:spPr bwMode="white">
        <a:xfrm>
          <a:off x="6758585" y="3271245"/>
          <a:ext cx="1396402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5080" tIns="5080" rIns="5080" bIns="508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Baiting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诱饵</a:t>
          </a:r>
          <a:endParaRPr lang="zh-CN" altLang="en-US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sp:txBody>
      <dsp:txXfrm>
        <a:off x="6758585" y="3271245"/>
        <a:ext cx="1396402" cy="698201"/>
      </dsp:txXfrm>
    </dsp:sp>
    <dsp:sp modelId="{AE8011E2-C7B9-4591-9584-07F504301276}">
      <dsp:nvSpPr>
        <dsp:cNvPr id="4" name="矩形 3" hidden="1"/>
        <dsp:cNvSpPr/>
      </dsp:nvSpPr>
      <dsp:spPr bwMode="white">
        <a:xfrm>
          <a:off x="4074002" y="1288354"/>
          <a:ext cx="279280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4074002" y="1288354"/>
        <a:ext cx="279280" cy="698201"/>
      </dsp:txXfrm>
    </dsp:sp>
    <dsp:sp modelId="{FF0CF3C1-AA61-4E15-90D2-B05EE4C7D800}">
      <dsp:nvSpPr>
        <dsp:cNvPr id="7" name="矩形 6" hidden="1"/>
        <dsp:cNvSpPr/>
      </dsp:nvSpPr>
      <dsp:spPr bwMode="white">
        <a:xfrm>
          <a:off x="1961945" y="2279800"/>
          <a:ext cx="279280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1961945" y="2279800"/>
        <a:ext cx="279280" cy="698201"/>
      </dsp:txXfrm>
    </dsp:sp>
    <dsp:sp modelId="{A6F3AE16-2B58-47D6-9581-9DDF3BA81105}">
      <dsp:nvSpPr>
        <dsp:cNvPr id="10" name="矩形 9" hidden="1"/>
        <dsp:cNvSpPr/>
      </dsp:nvSpPr>
      <dsp:spPr bwMode="white">
        <a:xfrm>
          <a:off x="0" y="3271245"/>
          <a:ext cx="279280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0" y="3271245"/>
        <a:ext cx="279280" cy="698201"/>
      </dsp:txXfrm>
    </dsp:sp>
    <dsp:sp modelId="{C9899DAB-E7BE-4115-9887-F767A017C86A}">
      <dsp:nvSpPr>
        <dsp:cNvPr id="13" name="矩形 12" hidden="1"/>
        <dsp:cNvSpPr/>
      </dsp:nvSpPr>
      <dsp:spPr bwMode="white">
        <a:xfrm>
          <a:off x="1689646" y="3271245"/>
          <a:ext cx="279280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1689646" y="3271245"/>
        <a:ext cx="279280" cy="698201"/>
      </dsp:txXfrm>
    </dsp:sp>
    <dsp:sp modelId="{234FFBFF-6EDA-4B45-A08E-2323040428D7}">
      <dsp:nvSpPr>
        <dsp:cNvPr id="16" name="矩形 15" hidden="1"/>
        <dsp:cNvSpPr/>
      </dsp:nvSpPr>
      <dsp:spPr bwMode="white">
        <a:xfrm>
          <a:off x="6186060" y="2279800"/>
          <a:ext cx="279280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6186060" y="2279800"/>
        <a:ext cx="279280" cy="698201"/>
      </dsp:txXfrm>
    </dsp:sp>
    <dsp:sp modelId="{37A68D0F-6DBD-49B7-9445-D8F7F77E2E87}">
      <dsp:nvSpPr>
        <dsp:cNvPr id="19" name="矩形 18" hidden="1"/>
        <dsp:cNvSpPr/>
      </dsp:nvSpPr>
      <dsp:spPr bwMode="white">
        <a:xfrm>
          <a:off x="3379293" y="3271245"/>
          <a:ext cx="279280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3379293" y="3271245"/>
        <a:ext cx="279280" cy="698201"/>
      </dsp:txXfrm>
    </dsp:sp>
    <dsp:sp modelId="{AC954FC7-840C-4010-B6B3-7E5C00AF20D2}">
      <dsp:nvSpPr>
        <dsp:cNvPr id="22" name="矩形 21" hidden="1"/>
        <dsp:cNvSpPr/>
      </dsp:nvSpPr>
      <dsp:spPr bwMode="white">
        <a:xfrm>
          <a:off x="5068939" y="3271245"/>
          <a:ext cx="279280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5068939" y="3271245"/>
        <a:ext cx="279280" cy="698201"/>
      </dsp:txXfrm>
    </dsp:sp>
    <dsp:sp modelId="{64A45382-1D8E-4399-ABD4-22F01C4B325B}">
      <dsp:nvSpPr>
        <dsp:cNvPr id="25" name="矩形 24" hidden="1"/>
        <dsp:cNvSpPr/>
      </dsp:nvSpPr>
      <dsp:spPr bwMode="white">
        <a:xfrm>
          <a:off x="6758585" y="3271245"/>
          <a:ext cx="279280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6758585" y="3271245"/>
        <a:ext cx="279280" cy="69820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8154987" cy="5257800"/>
        <a:chOff x="0" y="0"/>
        <a:chExt cx="8154987" cy="5257800"/>
      </a:xfrm>
    </dsp:grpSpPr>
    <dsp:sp modelId="{B0CB8B2D-79BF-4F5B-ADE6-221E3D9B2693}">
      <dsp:nvSpPr>
        <dsp:cNvPr id="5" name="任意多边形 4"/>
        <dsp:cNvSpPr/>
      </dsp:nvSpPr>
      <dsp:spPr bwMode="white">
        <a:xfrm>
          <a:off x="1543024" y="1986555"/>
          <a:ext cx="2112058" cy="293244"/>
        </a:xfrm>
        <a:custGeom>
          <a:avLst/>
          <a:gdLst/>
          <a:ahLst/>
          <a:cxnLst/>
          <a:pathLst>
            <a:path w="3326" h="462">
              <a:moveTo>
                <a:pt x="3326" y="0"/>
              </a:moveTo>
              <a:lnTo>
                <a:pt x="3326" y="231"/>
              </a:lnTo>
              <a:lnTo>
                <a:pt x="0" y="231"/>
              </a:lnTo>
              <a:lnTo>
                <a:pt x="0" y="462"/>
              </a:lnTo>
            </a:path>
          </a:pathLst>
        </a:cu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1543024" y="1986555"/>
        <a:ext cx="2112058" cy="293244"/>
      </dsp:txXfrm>
    </dsp:sp>
    <dsp:sp modelId="{FB5E7FBD-6334-48A4-A8FA-62FB2283F879}">
      <dsp:nvSpPr>
        <dsp:cNvPr id="8" name="任意多边形 7"/>
        <dsp:cNvSpPr/>
      </dsp:nvSpPr>
      <dsp:spPr bwMode="white">
        <a:xfrm>
          <a:off x="698201" y="2978000"/>
          <a:ext cx="844823" cy="293244"/>
        </a:xfrm>
        <a:custGeom>
          <a:avLst/>
          <a:gdLst/>
          <a:ahLst/>
          <a:cxnLst/>
          <a:pathLst>
            <a:path w="1330" h="462">
              <a:moveTo>
                <a:pt x="1330" y="0"/>
              </a:moveTo>
              <a:lnTo>
                <a:pt x="1330" y="231"/>
              </a:lnTo>
              <a:lnTo>
                <a:pt x="0" y="231"/>
              </a:lnTo>
              <a:lnTo>
                <a:pt x="0" y="462"/>
              </a:lnTo>
            </a:path>
          </a:pathLst>
        </a:custGeom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698201" y="2978000"/>
        <a:ext cx="844823" cy="293244"/>
      </dsp:txXfrm>
    </dsp:sp>
    <dsp:sp modelId="{EAA19161-9531-475C-AC90-78C7BEE71A7A}">
      <dsp:nvSpPr>
        <dsp:cNvPr id="11" name="任意多边形 10"/>
        <dsp:cNvSpPr/>
      </dsp:nvSpPr>
      <dsp:spPr bwMode="white">
        <a:xfrm>
          <a:off x="1543024" y="2978000"/>
          <a:ext cx="844823" cy="293244"/>
        </a:xfrm>
        <a:custGeom>
          <a:avLst/>
          <a:gdLst/>
          <a:ahLst/>
          <a:cxnLst/>
          <a:pathLst>
            <a:path w="1330" h="462">
              <a:moveTo>
                <a:pt x="0" y="0"/>
              </a:moveTo>
              <a:lnTo>
                <a:pt x="0" y="231"/>
              </a:lnTo>
              <a:lnTo>
                <a:pt x="1330" y="231"/>
              </a:lnTo>
              <a:lnTo>
                <a:pt x="1330" y="462"/>
              </a:lnTo>
            </a:path>
          </a:pathLst>
        </a:custGeom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1543024" y="2978000"/>
        <a:ext cx="844823" cy="293244"/>
      </dsp:txXfrm>
    </dsp:sp>
    <dsp:sp modelId="{44B13720-8DAB-4427-A280-4D60485C438C}">
      <dsp:nvSpPr>
        <dsp:cNvPr id="14" name="任意多边形 13"/>
        <dsp:cNvSpPr/>
      </dsp:nvSpPr>
      <dsp:spPr bwMode="white">
        <a:xfrm>
          <a:off x="3655082" y="1986555"/>
          <a:ext cx="2112058" cy="293244"/>
        </a:xfrm>
        <a:custGeom>
          <a:avLst/>
          <a:gdLst/>
          <a:ahLst/>
          <a:cxnLst/>
          <a:pathLst>
            <a:path w="3326" h="462">
              <a:moveTo>
                <a:pt x="0" y="0"/>
              </a:moveTo>
              <a:lnTo>
                <a:pt x="0" y="231"/>
              </a:lnTo>
              <a:lnTo>
                <a:pt x="3326" y="231"/>
              </a:lnTo>
              <a:lnTo>
                <a:pt x="3326" y="462"/>
              </a:lnTo>
            </a:path>
          </a:pathLst>
        </a:cu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3655082" y="1986555"/>
        <a:ext cx="2112058" cy="293244"/>
      </dsp:txXfrm>
    </dsp:sp>
    <dsp:sp modelId="{67086873-CE13-4D38-8BD9-272A88D945A3}">
      <dsp:nvSpPr>
        <dsp:cNvPr id="17" name="任意多边形 16"/>
        <dsp:cNvSpPr/>
      </dsp:nvSpPr>
      <dsp:spPr bwMode="white">
        <a:xfrm>
          <a:off x="4077494" y="2978000"/>
          <a:ext cx="1689646" cy="293244"/>
        </a:xfrm>
        <a:custGeom>
          <a:avLst/>
          <a:gdLst/>
          <a:ahLst/>
          <a:cxnLst/>
          <a:pathLst>
            <a:path w="2661" h="462">
              <a:moveTo>
                <a:pt x="2661" y="0"/>
              </a:moveTo>
              <a:lnTo>
                <a:pt x="2661" y="231"/>
              </a:lnTo>
              <a:lnTo>
                <a:pt x="0" y="231"/>
              </a:lnTo>
              <a:lnTo>
                <a:pt x="0" y="462"/>
              </a:lnTo>
            </a:path>
          </a:pathLst>
        </a:custGeom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4077494" y="2978000"/>
        <a:ext cx="1689646" cy="293244"/>
      </dsp:txXfrm>
    </dsp:sp>
    <dsp:sp modelId="{C4CDDF0F-5BAF-4B45-9E14-8C40621510C8}">
      <dsp:nvSpPr>
        <dsp:cNvPr id="20" name="任意多边形 19"/>
        <dsp:cNvSpPr/>
      </dsp:nvSpPr>
      <dsp:spPr bwMode="white">
        <a:xfrm>
          <a:off x="5767140" y="2978000"/>
          <a:ext cx="0" cy="293244"/>
        </a:xfrm>
        <a:custGeom>
          <a:avLst/>
          <a:gdLst/>
          <a:ahLst/>
          <a:cxnLst/>
          <a:pathLst>
            <a:path h="462">
              <a:moveTo>
                <a:pt x="0" y="0"/>
              </a:moveTo>
              <a:lnTo>
                <a:pt x="0" y="462"/>
              </a:lnTo>
            </a:path>
          </a:pathLst>
        </a:custGeom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5767140" y="2978000"/>
        <a:ext cx="0" cy="293244"/>
      </dsp:txXfrm>
    </dsp:sp>
    <dsp:sp modelId="{E3F34301-C685-4E33-BB01-00D73F9C975B}">
      <dsp:nvSpPr>
        <dsp:cNvPr id="23" name="任意多边形 22"/>
        <dsp:cNvSpPr/>
      </dsp:nvSpPr>
      <dsp:spPr bwMode="white">
        <a:xfrm>
          <a:off x="5767140" y="2978000"/>
          <a:ext cx="1689646" cy="293244"/>
        </a:xfrm>
        <a:custGeom>
          <a:avLst/>
          <a:gdLst/>
          <a:ahLst/>
          <a:cxnLst/>
          <a:pathLst>
            <a:path w="2661" h="462">
              <a:moveTo>
                <a:pt x="0" y="0"/>
              </a:moveTo>
              <a:lnTo>
                <a:pt x="0" y="231"/>
              </a:lnTo>
              <a:lnTo>
                <a:pt x="2661" y="231"/>
              </a:lnTo>
              <a:lnTo>
                <a:pt x="2661" y="462"/>
              </a:lnTo>
            </a:path>
          </a:pathLst>
        </a:custGeom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5767140" y="2978000"/>
        <a:ext cx="1689646" cy="293244"/>
      </dsp:txXfrm>
    </dsp:sp>
    <dsp:sp modelId="{CA51A6C0-5E45-4CA8-A630-B50D50EE7D49}">
      <dsp:nvSpPr>
        <dsp:cNvPr id="3" name="矩形 2"/>
        <dsp:cNvSpPr/>
      </dsp:nvSpPr>
      <dsp:spPr bwMode="white">
        <a:xfrm>
          <a:off x="2956881" y="1288354"/>
          <a:ext cx="1396402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5080" tIns="5080" rIns="5080" bIns="508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Termite management</a:t>
          </a:r>
          <a:r>
            <a:rPr lang="zh-CN" altLang="en-US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白蚁防治</a:t>
          </a:r>
          <a:endParaRPr lang="en-US" altLang="zh-CN" sz="1000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sp:txBody>
      <dsp:txXfrm>
        <a:off x="2956881" y="1288354"/>
        <a:ext cx="1396402" cy="698201"/>
      </dsp:txXfrm>
    </dsp:sp>
    <dsp:sp modelId="{2E9165CC-D00D-46DC-98A5-1E8197711EEA}">
      <dsp:nvSpPr>
        <dsp:cNvPr id="6" name="矩形 5"/>
        <dsp:cNvSpPr/>
      </dsp:nvSpPr>
      <dsp:spPr bwMode="white">
        <a:xfrm>
          <a:off x="844823" y="2279800"/>
          <a:ext cx="1396402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5080" tIns="5080" rIns="5080" bIns="508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Conventional</a:t>
          </a:r>
          <a:endParaRPr lang="en-US" altLang="zh-CN" sz="1000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常规</a:t>
          </a:r>
          <a:r>
            <a:rPr lang="en-US" altLang="zh-CN" sz="1000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 </a:t>
          </a:r>
          <a:endParaRPr lang="en-US" altLang="zh-CN" sz="1000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sp:txBody>
      <dsp:txXfrm>
        <a:off x="844823" y="2279800"/>
        <a:ext cx="1396402" cy="698201"/>
      </dsp:txXfrm>
    </dsp:sp>
    <dsp:sp modelId="{FDC9D7ED-3521-4E4F-9D3F-BF31E5BD097A}">
      <dsp:nvSpPr>
        <dsp:cNvPr id="9" name="矩形 8"/>
        <dsp:cNvSpPr/>
      </dsp:nvSpPr>
      <dsp:spPr bwMode="white">
        <a:xfrm>
          <a:off x="0" y="3271245"/>
          <a:ext cx="1396402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5080" tIns="5080" rIns="5080" bIns="508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Repellent 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Termiticide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驱白蚁剂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sp:txBody>
      <dsp:txXfrm>
        <a:off x="0" y="3271245"/>
        <a:ext cx="1396402" cy="698201"/>
      </dsp:txXfrm>
    </dsp:sp>
    <dsp:sp modelId="{CDD76526-22C8-400A-A7AE-373E37B86D1D}">
      <dsp:nvSpPr>
        <dsp:cNvPr id="12" name="矩形 11"/>
        <dsp:cNvSpPr/>
      </dsp:nvSpPr>
      <dsp:spPr bwMode="white">
        <a:xfrm>
          <a:off x="1689646" y="3271245"/>
          <a:ext cx="1396402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5080" tIns="5080" rIns="5080" bIns="508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Non-repellent 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Termiticide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非驱避性</a:t>
          </a:r>
          <a:endParaRPr lang="zh-CN" altLang="en-US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白蚁剂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sp:txBody>
      <dsp:txXfrm>
        <a:off x="1689646" y="3271245"/>
        <a:ext cx="1396402" cy="698201"/>
      </dsp:txXfrm>
    </dsp:sp>
    <dsp:sp modelId="{BEEE63A7-0AEB-481F-8881-33848D7C5ADA}">
      <dsp:nvSpPr>
        <dsp:cNvPr id="15" name="矩形 14"/>
        <dsp:cNvSpPr/>
      </dsp:nvSpPr>
      <dsp:spPr bwMode="white">
        <a:xfrm>
          <a:off x="5068939" y="2279800"/>
          <a:ext cx="1396402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5080" tIns="5080" rIns="5080" bIns="508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000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Non-conventional</a:t>
          </a:r>
          <a:endParaRPr lang="en-US" altLang="zh-CN" sz="1000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000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非常规</a:t>
          </a:r>
          <a:endParaRPr lang="zh-CN" altLang="en-US" sz="1000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sp:txBody>
      <dsp:txXfrm>
        <a:off x="5068939" y="2279800"/>
        <a:ext cx="1396402" cy="698201"/>
      </dsp:txXfrm>
    </dsp:sp>
    <dsp:sp modelId="{3FD89E85-5CE9-46C8-BAFA-763EA1AA07A4}">
      <dsp:nvSpPr>
        <dsp:cNvPr id="18" name="矩形 17"/>
        <dsp:cNvSpPr/>
      </dsp:nvSpPr>
      <dsp:spPr bwMode="white">
        <a:xfrm>
          <a:off x="3379293" y="3271245"/>
          <a:ext cx="1396402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5080" tIns="5080" rIns="5080" bIns="508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Biological 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Control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生物控制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sp:txBody>
      <dsp:txXfrm>
        <a:off x="3379293" y="3271245"/>
        <a:ext cx="1396402" cy="698201"/>
      </dsp:txXfrm>
    </dsp:sp>
    <dsp:sp modelId="{D7F20F5F-1B60-459F-9903-0D192DBD00CC}">
      <dsp:nvSpPr>
        <dsp:cNvPr id="21" name="矩形 20"/>
        <dsp:cNvSpPr/>
      </dsp:nvSpPr>
      <dsp:spPr bwMode="white">
        <a:xfrm>
          <a:off x="5068939" y="3271245"/>
          <a:ext cx="1396402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5080" tIns="5080" rIns="5080" bIns="508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Physical 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Control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物理控制</a:t>
          </a:r>
          <a:endParaRPr lang="en-US" altLang="zh-CN" b="1" dirty="0">
            <a:solidFill>
              <a:schemeClr val="tx1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sp:txBody>
      <dsp:txXfrm>
        <a:off x="5068939" y="3271245"/>
        <a:ext cx="1396402" cy="698201"/>
      </dsp:txXfrm>
    </dsp:sp>
    <dsp:sp modelId="{2B343FEE-8E4F-405C-B67F-C43170D313C4}">
      <dsp:nvSpPr>
        <dsp:cNvPr id="24" name="矩形 23"/>
        <dsp:cNvSpPr/>
      </dsp:nvSpPr>
      <dsp:spPr bwMode="white">
        <a:xfrm>
          <a:off x="6758585" y="3271245"/>
          <a:ext cx="1396402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5080" tIns="5080" rIns="5080" bIns="5080" anchor="ctr"/>
        <a:lstStyle>
          <a:lvl1pPr algn="ctr">
            <a:defRPr sz="800"/>
          </a:lvl1pPr>
          <a:lvl2pPr marL="57150" indent="-57150" algn="ctr">
            <a:defRPr sz="600"/>
          </a:lvl2pPr>
          <a:lvl3pPr marL="114300" indent="-57150" algn="ctr">
            <a:defRPr sz="600"/>
          </a:lvl3pPr>
          <a:lvl4pPr marL="171450" indent="-57150" algn="ctr">
            <a:defRPr sz="600"/>
          </a:lvl4pPr>
          <a:lvl5pPr marL="228600" indent="-57150" algn="ctr">
            <a:defRPr sz="600"/>
          </a:lvl5pPr>
          <a:lvl6pPr marL="285750" indent="-57150" algn="ctr">
            <a:defRPr sz="600"/>
          </a:lvl6pPr>
          <a:lvl7pPr marL="342900" indent="-57150" algn="ctr">
            <a:defRPr sz="600"/>
          </a:lvl7pPr>
          <a:lvl8pPr marL="400050" indent="-57150" algn="ctr">
            <a:defRPr sz="600"/>
          </a:lvl8pPr>
          <a:lvl9pPr marL="457200" indent="-57150" algn="ctr">
            <a:defRPr sz="600"/>
          </a:lvl9pPr>
        </a:lstStyle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000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Baiting</a:t>
          </a:r>
          <a:endParaRPr lang="en-US" altLang="zh-CN" sz="1000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  <a:p>
          <a:pPr lvl="0" algn="ctr" eaLnBrk="0" hangingPunct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000" b="1" dirty="0">
              <a:solidFill>
                <a:srgbClr val="C00000"/>
              </a:solidFill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rPr>
            <a:t>诱饵</a:t>
          </a:r>
          <a:endParaRPr lang="zh-CN" altLang="en-US" sz="1000" b="1" dirty="0">
            <a:solidFill>
              <a:srgbClr val="C00000"/>
            </a:solidFill>
            <a:effectLst>
              <a:outerShdw blurRad="38100" dist="38100" dir="2700000">
                <a:srgbClr val="FFFFFF"/>
              </a:outerShdw>
            </a:effectLst>
            <a:latin typeface="Arial" panose="020B0604020202020204" pitchFamily="34" charset="0"/>
            <a:ea typeface="宋体" panose="02010600030101010101" pitchFamily="2" charset="-122"/>
          </a:endParaRPr>
        </a:p>
      </dsp:txBody>
      <dsp:txXfrm>
        <a:off x="6758585" y="3271245"/>
        <a:ext cx="1396402" cy="698201"/>
      </dsp:txXfrm>
    </dsp:sp>
    <dsp:sp modelId="{3C99C664-197E-4BB5-BDEA-95120A8AE9D2}">
      <dsp:nvSpPr>
        <dsp:cNvPr id="4" name="矩形 3" hidden="1"/>
        <dsp:cNvSpPr/>
      </dsp:nvSpPr>
      <dsp:spPr bwMode="white">
        <a:xfrm>
          <a:off x="4074002" y="1288354"/>
          <a:ext cx="279280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4074002" y="1288354"/>
        <a:ext cx="279280" cy="698201"/>
      </dsp:txXfrm>
    </dsp:sp>
    <dsp:sp modelId="{6E3F3D13-0349-48EE-A661-C55AA4F323CF}">
      <dsp:nvSpPr>
        <dsp:cNvPr id="7" name="矩形 6" hidden="1"/>
        <dsp:cNvSpPr/>
      </dsp:nvSpPr>
      <dsp:spPr bwMode="white">
        <a:xfrm>
          <a:off x="1961945" y="2279800"/>
          <a:ext cx="279280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1961945" y="2279800"/>
        <a:ext cx="279280" cy="698201"/>
      </dsp:txXfrm>
    </dsp:sp>
    <dsp:sp modelId="{BEA59E5F-F3C1-4D1B-B45B-AE86F4F6ACCC}">
      <dsp:nvSpPr>
        <dsp:cNvPr id="10" name="矩形 9" hidden="1"/>
        <dsp:cNvSpPr/>
      </dsp:nvSpPr>
      <dsp:spPr bwMode="white">
        <a:xfrm>
          <a:off x="0" y="3271245"/>
          <a:ext cx="279280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0" y="3271245"/>
        <a:ext cx="279280" cy="698201"/>
      </dsp:txXfrm>
    </dsp:sp>
    <dsp:sp modelId="{19E3218F-8024-43CD-9A17-03591B34DB86}">
      <dsp:nvSpPr>
        <dsp:cNvPr id="13" name="矩形 12" hidden="1"/>
        <dsp:cNvSpPr/>
      </dsp:nvSpPr>
      <dsp:spPr bwMode="white">
        <a:xfrm>
          <a:off x="1689646" y="3271245"/>
          <a:ext cx="279280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1689646" y="3271245"/>
        <a:ext cx="279280" cy="698201"/>
      </dsp:txXfrm>
    </dsp:sp>
    <dsp:sp modelId="{CC25DD74-4053-4053-828A-480C9F0C9D1E}">
      <dsp:nvSpPr>
        <dsp:cNvPr id="16" name="矩形 15" hidden="1"/>
        <dsp:cNvSpPr/>
      </dsp:nvSpPr>
      <dsp:spPr bwMode="white">
        <a:xfrm>
          <a:off x="6186060" y="2279800"/>
          <a:ext cx="279280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6186060" y="2279800"/>
        <a:ext cx="279280" cy="698201"/>
      </dsp:txXfrm>
    </dsp:sp>
    <dsp:sp modelId="{4FB9288C-A8DD-4E13-A517-8E97C62BA281}">
      <dsp:nvSpPr>
        <dsp:cNvPr id="19" name="矩形 18" hidden="1"/>
        <dsp:cNvSpPr/>
      </dsp:nvSpPr>
      <dsp:spPr bwMode="white">
        <a:xfrm>
          <a:off x="3379293" y="3271245"/>
          <a:ext cx="279280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3379293" y="3271245"/>
        <a:ext cx="279280" cy="698201"/>
      </dsp:txXfrm>
    </dsp:sp>
    <dsp:sp modelId="{EBAF37F0-1346-4D1B-B01A-FFE76E4749DB}">
      <dsp:nvSpPr>
        <dsp:cNvPr id="22" name="矩形 21" hidden="1"/>
        <dsp:cNvSpPr/>
      </dsp:nvSpPr>
      <dsp:spPr bwMode="white">
        <a:xfrm>
          <a:off x="5068939" y="3271245"/>
          <a:ext cx="279280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5068939" y="3271245"/>
        <a:ext cx="279280" cy="698201"/>
      </dsp:txXfrm>
    </dsp:sp>
    <dsp:sp modelId="{6AD8F6F7-1688-4572-97CF-FECB39EA213A}">
      <dsp:nvSpPr>
        <dsp:cNvPr id="25" name="矩形 24" hidden="1"/>
        <dsp:cNvSpPr/>
      </dsp:nvSpPr>
      <dsp:spPr bwMode="white">
        <a:xfrm>
          <a:off x="6758585" y="3271245"/>
          <a:ext cx="279280" cy="698201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6758585" y="3271245"/>
        <a:ext cx="279280" cy="6982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>
          <dgm:prSet csTypeId="urn:microsoft.com/office/officeart/2005/8/colors/accent6_5"/>
        </dgm:pt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linDir" val="fromT"/>
                  <dgm:param type="chAlign" val="r"/>
                </dgm:alg>
              </dgm:if>
              <dgm:if name="Name23" func="var" arg="hierBranch" op="equ" val="r">
                <dgm:alg type="hierChild">
                  <dgm:param type="linDir" val="fromT"/>
                  <dgm:param type="chAlign" val="l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linDir" val="fromL"/>
                      <dgm:param type="chAlign" val="l"/>
                      <dgm:param type="secLinDir" val="fromT"/>
                      <dgm:param type="secChAlign" val="t"/>
                    </dgm:alg>
                  </dgm:if>
                  <dgm:else name="Name27">
                    <dgm:alg type="hierChild">
                      <dgm:param type="linDir" val="fromR"/>
                      <dgm:param type="chAlign" val="l"/>
                      <dgm:param type="secLinDir" val="fromT"/>
                      <dgm:param type="secChAlign" val="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srcNode" val="rootConnector"/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midL mid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srcNode" val="rootConnector1"/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srcNode" val="rootConnector"/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linDir" val="fromT"/>
                        <dgm:param type="chAlign" val="r"/>
                      </dgm:alg>
                    </dgm:if>
                    <dgm:if name="Name85" func="var" arg="hierBranch" op="equ" val="r">
                      <dgm:alg type="hierChild">
                        <dgm:param type="linDir" val="fromT"/>
                        <dgm:param type="chAlign" val="l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linDir" val="fromL"/>
                            <dgm:param type="chAlign" val="l"/>
                            <dgm:param type="secLinDir" val="fromT"/>
                            <dgm:param type="secChAlign" val="t"/>
                          </dgm:alg>
                        </dgm:if>
                        <dgm:else name="Name89">
                          <dgm:alg type="hierChild">
                            <dgm:param type="linDir" val="fromR"/>
                            <dgm:param type="chAlign" val="l"/>
                            <dgm:param type="secLinDir" val="fromT"/>
                            <dgm:param type="secChAlign" val="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linDir" val="fromL"/>
                        <dgm:param type="chAlign" val="l"/>
                        <dgm:param type="secLinDir" val="fromT"/>
                        <dgm:param type="secChAlign" val="t"/>
                      </dgm:alg>
                    </dgm:if>
                    <dgm:else name="Name105">
                      <dgm:alg type="hierChild">
                        <dgm:param type="linDir" val="fromR"/>
                        <dgm:param type="chAlign" val="l"/>
                        <dgm:param type="secLinDir" val="fromT"/>
                        <dgm:param type="secChAlign" val="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linDir" val="fromL"/>
                  <dgm:param type="chAlign" val="l"/>
                  <dgm:param type="secLinDir" val="fromT"/>
                  <dgm:param type="secChAlign" val="t"/>
                </dgm:alg>
              </dgm:if>
              <dgm:else name="Name109">
                <dgm:alg type="hierChild">
                  <dgm:param type="linDir" val="fromR"/>
                  <dgm:param type="chAlign" val="l"/>
                  <dgm:param type="secLinDir" val="fromT"/>
                  <dgm:param type="secChAlign" val="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dim" val="1D"/>
                    <dgm:param type="endSty" val="noArr"/>
                    <dgm:param type="connRout" val="bend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linDir" val="fromT"/>
                        <dgm:param type="chAlign" val="r"/>
                      </dgm:alg>
                    </dgm:if>
                    <dgm:if name="Name129" func="var" arg="hierBranch" op="equ" val="r">
                      <dgm:alg type="hierChild">
                        <dgm:param type="linDir" val="fromT"/>
                        <dgm:param type="chAlign" val="l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linDir" val="fromL"/>
                            <dgm:param type="chAlign" val="l"/>
                            <dgm:param type="secLinDir" val="fromT"/>
                            <dgm:param type="secChAlign" val="t"/>
                          </dgm:alg>
                        </dgm:if>
                        <dgm:else name="Name133">
                          <dgm:alg type="hierChild">
                            <dgm:param type="linDir" val="fromR"/>
                            <dgm:param type="chAlign" val="l"/>
                            <dgm:param type="secLinDir" val="fromT"/>
                            <dgm:param type="secChAlign" val="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linDir" val="fromL"/>
                        <dgm:param type="chAlign" val="l"/>
                        <dgm:param type="secLinDir" val="fromT"/>
                        <dgm:param type="secChAlign" val="t"/>
                      </dgm:alg>
                    </dgm:if>
                    <dgm:else name="Name146">
                      <dgm:alg type="hierChild">
                        <dgm:param type="linDir" val="fromR"/>
                        <dgm:param type="chAlign" val="l"/>
                        <dgm:param type="secLinDir" val="fromT"/>
                        <dgm:param type="secChAlign" val="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>
          <dgm:prSet csTypeId="urn:microsoft.com/office/officeart/2005/8/colors/accent6_5"/>
        </dgm:pt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linDir" val="fromT"/>
                  <dgm:param type="chAlign" val="r"/>
                </dgm:alg>
              </dgm:if>
              <dgm:if name="Name23" func="var" arg="hierBranch" op="equ" val="r">
                <dgm:alg type="hierChild">
                  <dgm:param type="linDir" val="fromT"/>
                  <dgm:param type="chAlign" val="l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linDir" val="fromL"/>
                      <dgm:param type="chAlign" val="l"/>
                      <dgm:param type="secLinDir" val="fromT"/>
                      <dgm:param type="secChAlign" val="t"/>
                    </dgm:alg>
                  </dgm:if>
                  <dgm:else name="Name27">
                    <dgm:alg type="hierChild">
                      <dgm:param type="linDir" val="fromR"/>
                      <dgm:param type="chAlign" val="l"/>
                      <dgm:param type="secLinDir" val="fromT"/>
                      <dgm:param type="secChAlign" val="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srcNode" val="rootConnector"/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midL mid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srcNode" val="rootConnector1"/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srcNode" val="rootConnector"/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linDir" val="fromT"/>
                        <dgm:param type="chAlign" val="r"/>
                      </dgm:alg>
                    </dgm:if>
                    <dgm:if name="Name85" func="var" arg="hierBranch" op="equ" val="r">
                      <dgm:alg type="hierChild">
                        <dgm:param type="linDir" val="fromT"/>
                        <dgm:param type="chAlign" val="l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linDir" val="fromL"/>
                            <dgm:param type="chAlign" val="l"/>
                            <dgm:param type="secLinDir" val="fromT"/>
                            <dgm:param type="secChAlign" val="t"/>
                          </dgm:alg>
                        </dgm:if>
                        <dgm:else name="Name89">
                          <dgm:alg type="hierChild">
                            <dgm:param type="linDir" val="fromR"/>
                            <dgm:param type="chAlign" val="l"/>
                            <dgm:param type="secLinDir" val="fromT"/>
                            <dgm:param type="secChAlign" val="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linDir" val="fromL"/>
                        <dgm:param type="chAlign" val="l"/>
                        <dgm:param type="secLinDir" val="fromT"/>
                        <dgm:param type="secChAlign" val="t"/>
                      </dgm:alg>
                    </dgm:if>
                    <dgm:else name="Name105">
                      <dgm:alg type="hierChild">
                        <dgm:param type="linDir" val="fromR"/>
                        <dgm:param type="chAlign" val="l"/>
                        <dgm:param type="secLinDir" val="fromT"/>
                        <dgm:param type="secChAlign" val="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linDir" val="fromL"/>
                  <dgm:param type="chAlign" val="l"/>
                  <dgm:param type="secLinDir" val="fromT"/>
                  <dgm:param type="secChAlign" val="t"/>
                </dgm:alg>
              </dgm:if>
              <dgm:else name="Name109">
                <dgm:alg type="hierChild">
                  <dgm:param type="linDir" val="fromR"/>
                  <dgm:param type="chAlign" val="l"/>
                  <dgm:param type="secLinDir" val="fromT"/>
                  <dgm:param type="secChAlign" val="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dim" val="1D"/>
                    <dgm:param type="endSty" val="noArr"/>
                    <dgm:param type="connRout" val="bend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linDir" val="fromT"/>
                        <dgm:param type="chAlign" val="r"/>
                      </dgm:alg>
                    </dgm:if>
                    <dgm:if name="Name129" func="var" arg="hierBranch" op="equ" val="r">
                      <dgm:alg type="hierChild">
                        <dgm:param type="linDir" val="fromT"/>
                        <dgm:param type="chAlign" val="l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linDir" val="fromL"/>
                            <dgm:param type="chAlign" val="l"/>
                            <dgm:param type="secLinDir" val="fromT"/>
                            <dgm:param type="secChAlign" val="t"/>
                          </dgm:alg>
                        </dgm:if>
                        <dgm:else name="Name133">
                          <dgm:alg type="hierChild">
                            <dgm:param type="linDir" val="fromR"/>
                            <dgm:param type="chAlign" val="l"/>
                            <dgm:param type="secLinDir" val="fromT"/>
                            <dgm:param type="secChAlign" val="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linDir" val="fromL"/>
                        <dgm:param type="chAlign" val="l"/>
                        <dgm:param type="secLinDir" val="fromT"/>
                        <dgm:param type="secChAlign" val="t"/>
                      </dgm:alg>
                    </dgm:if>
                    <dgm:else name="Name146">
                      <dgm:alg type="hierChild">
                        <dgm:param type="linDir" val="fromR"/>
                        <dgm:param type="chAlign" val="l"/>
                        <dgm:param type="secLinDir" val="fromT"/>
                        <dgm:param type="secChAlign" val="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>
          <dgm:prSet csTypeId="urn:microsoft.com/office/officeart/2005/8/colors/accent6_5"/>
        </dgm:pt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linDir" val="fromT"/>
                  <dgm:param type="chAlign" val="r"/>
                </dgm:alg>
              </dgm:if>
              <dgm:if name="Name23" func="var" arg="hierBranch" op="equ" val="r">
                <dgm:alg type="hierChild">
                  <dgm:param type="linDir" val="fromT"/>
                  <dgm:param type="chAlign" val="l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linDir" val="fromL"/>
                      <dgm:param type="chAlign" val="l"/>
                      <dgm:param type="secLinDir" val="fromT"/>
                      <dgm:param type="secChAlign" val="t"/>
                    </dgm:alg>
                  </dgm:if>
                  <dgm:else name="Name27">
                    <dgm:alg type="hierChild">
                      <dgm:param type="linDir" val="fromR"/>
                      <dgm:param type="chAlign" val="l"/>
                      <dgm:param type="secLinDir" val="fromT"/>
                      <dgm:param type="secChAlign" val="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srcNode" val="rootConnector"/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midL mid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srcNode" val="rootConnector1"/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srcNode" val="rootConnector"/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linDir" val="fromT"/>
                        <dgm:param type="chAlign" val="r"/>
                      </dgm:alg>
                    </dgm:if>
                    <dgm:if name="Name85" func="var" arg="hierBranch" op="equ" val="r">
                      <dgm:alg type="hierChild">
                        <dgm:param type="linDir" val="fromT"/>
                        <dgm:param type="chAlign" val="l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linDir" val="fromL"/>
                            <dgm:param type="chAlign" val="l"/>
                            <dgm:param type="secLinDir" val="fromT"/>
                            <dgm:param type="secChAlign" val="t"/>
                          </dgm:alg>
                        </dgm:if>
                        <dgm:else name="Name89">
                          <dgm:alg type="hierChild">
                            <dgm:param type="linDir" val="fromR"/>
                            <dgm:param type="chAlign" val="l"/>
                            <dgm:param type="secLinDir" val="fromT"/>
                            <dgm:param type="secChAlign" val="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linDir" val="fromL"/>
                        <dgm:param type="chAlign" val="l"/>
                        <dgm:param type="secLinDir" val="fromT"/>
                        <dgm:param type="secChAlign" val="t"/>
                      </dgm:alg>
                    </dgm:if>
                    <dgm:else name="Name105">
                      <dgm:alg type="hierChild">
                        <dgm:param type="linDir" val="fromR"/>
                        <dgm:param type="chAlign" val="l"/>
                        <dgm:param type="secLinDir" val="fromT"/>
                        <dgm:param type="secChAlign" val="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linDir" val="fromL"/>
                  <dgm:param type="chAlign" val="l"/>
                  <dgm:param type="secLinDir" val="fromT"/>
                  <dgm:param type="secChAlign" val="t"/>
                </dgm:alg>
              </dgm:if>
              <dgm:else name="Name109">
                <dgm:alg type="hierChild">
                  <dgm:param type="linDir" val="fromR"/>
                  <dgm:param type="chAlign" val="l"/>
                  <dgm:param type="secLinDir" val="fromT"/>
                  <dgm:param type="secChAlign" val="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dim" val="1D"/>
                    <dgm:param type="endSty" val="noArr"/>
                    <dgm:param type="connRout" val="bend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linDir" val="fromT"/>
                        <dgm:param type="chAlign" val="r"/>
                      </dgm:alg>
                    </dgm:if>
                    <dgm:if name="Name129" func="var" arg="hierBranch" op="equ" val="r">
                      <dgm:alg type="hierChild">
                        <dgm:param type="linDir" val="fromT"/>
                        <dgm:param type="chAlign" val="l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linDir" val="fromL"/>
                            <dgm:param type="chAlign" val="l"/>
                            <dgm:param type="secLinDir" val="fromT"/>
                            <dgm:param type="secChAlign" val="t"/>
                          </dgm:alg>
                        </dgm:if>
                        <dgm:else name="Name133">
                          <dgm:alg type="hierChild">
                            <dgm:param type="linDir" val="fromR"/>
                            <dgm:param type="chAlign" val="l"/>
                            <dgm:param type="secLinDir" val="fromT"/>
                            <dgm:param type="secChAlign" val="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linDir" val="fromL"/>
                        <dgm:param type="chAlign" val="l"/>
                        <dgm:param type="secLinDir" val="fromT"/>
                        <dgm:param type="secChAlign" val="t"/>
                      </dgm:alg>
                    </dgm:if>
                    <dgm:else name="Name146">
                      <dgm:alg type="hierChild">
                        <dgm:param type="linDir" val="fromR"/>
                        <dgm:param type="chAlign" val="l"/>
                        <dgm:param type="secLinDir" val="fromT"/>
                        <dgm:param type="secChAlign" val="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>
          <dgm:prSet csTypeId="urn:microsoft.com/office/officeart/2005/8/colors/accent6_5"/>
        </dgm:pt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linDir" val="fromT"/>
                  <dgm:param type="chAlign" val="r"/>
                </dgm:alg>
              </dgm:if>
              <dgm:if name="Name23" func="var" arg="hierBranch" op="equ" val="r">
                <dgm:alg type="hierChild">
                  <dgm:param type="linDir" val="fromT"/>
                  <dgm:param type="chAlign" val="l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linDir" val="fromL"/>
                      <dgm:param type="chAlign" val="l"/>
                      <dgm:param type="secLinDir" val="fromT"/>
                      <dgm:param type="secChAlign" val="t"/>
                    </dgm:alg>
                  </dgm:if>
                  <dgm:else name="Name27">
                    <dgm:alg type="hierChild">
                      <dgm:param type="linDir" val="fromR"/>
                      <dgm:param type="chAlign" val="l"/>
                      <dgm:param type="secLinDir" val="fromT"/>
                      <dgm:param type="secChAlign" val="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srcNode" val="rootConnector"/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midL mid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srcNode" val="rootConnector1"/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srcNode" val="rootConnector"/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linDir" val="fromT"/>
                        <dgm:param type="chAlign" val="r"/>
                      </dgm:alg>
                    </dgm:if>
                    <dgm:if name="Name85" func="var" arg="hierBranch" op="equ" val="r">
                      <dgm:alg type="hierChild">
                        <dgm:param type="linDir" val="fromT"/>
                        <dgm:param type="chAlign" val="l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linDir" val="fromL"/>
                            <dgm:param type="chAlign" val="l"/>
                            <dgm:param type="secLinDir" val="fromT"/>
                            <dgm:param type="secChAlign" val="t"/>
                          </dgm:alg>
                        </dgm:if>
                        <dgm:else name="Name89">
                          <dgm:alg type="hierChild">
                            <dgm:param type="linDir" val="fromR"/>
                            <dgm:param type="chAlign" val="l"/>
                            <dgm:param type="secLinDir" val="fromT"/>
                            <dgm:param type="secChAlign" val="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linDir" val="fromL"/>
                        <dgm:param type="chAlign" val="l"/>
                        <dgm:param type="secLinDir" val="fromT"/>
                        <dgm:param type="secChAlign" val="t"/>
                      </dgm:alg>
                    </dgm:if>
                    <dgm:else name="Name105">
                      <dgm:alg type="hierChild">
                        <dgm:param type="linDir" val="fromR"/>
                        <dgm:param type="chAlign" val="l"/>
                        <dgm:param type="secLinDir" val="fromT"/>
                        <dgm:param type="secChAlign" val="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linDir" val="fromL"/>
                  <dgm:param type="chAlign" val="l"/>
                  <dgm:param type="secLinDir" val="fromT"/>
                  <dgm:param type="secChAlign" val="t"/>
                </dgm:alg>
              </dgm:if>
              <dgm:else name="Name109">
                <dgm:alg type="hierChild">
                  <dgm:param type="linDir" val="fromR"/>
                  <dgm:param type="chAlign" val="l"/>
                  <dgm:param type="secLinDir" val="fromT"/>
                  <dgm:param type="secChAlign" val="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dim" val="1D"/>
                    <dgm:param type="endSty" val="noArr"/>
                    <dgm:param type="connRout" val="bend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linDir" val="fromT"/>
                        <dgm:param type="chAlign" val="r"/>
                      </dgm:alg>
                    </dgm:if>
                    <dgm:if name="Name129" func="var" arg="hierBranch" op="equ" val="r">
                      <dgm:alg type="hierChild">
                        <dgm:param type="linDir" val="fromT"/>
                        <dgm:param type="chAlign" val="l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linDir" val="fromL"/>
                            <dgm:param type="chAlign" val="l"/>
                            <dgm:param type="secLinDir" val="fromT"/>
                            <dgm:param type="secChAlign" val="t"/>
                          </dgm:alg>
                        </dgm:if>
                        <dgm:else name="Name133">
                          <dgm:alg type="hierChild">
                            <dgm:param type="linDir" val="fromR"/>
                            <dgm:param type="chAlign" val="l"/>
                            <dgm:param type="secLinDir" val="fromT"/>
                            <dgm:param type="secChAlign" val="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linDir" val="fromL"/>
                        <dgm:param type="chAlign" val="l"/>
                        <dgm:param type="secLinDir" val="fromT"/>
                        <dgm:param type="secChAlign" val="t"/>
                      </dgm:alg>
                    </dgm:if>
                    <dgm:else name="Name146">
                      <dgm:alg type="hierChild">
                        <dgm:param type="linDir" val="fromR"/>
                        <dgm:param type="chAlign" val="l"/>
                        <dgm:param type="secLinDir" val="fromT"/>
                        <dgm:param type="secChAlign" val="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>
          <dgm:prSet csTypeId="urn:microsoft.com/office/officeart/2005/8/colors/accent6_5"/>
        </dgm:pt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linDir" val="fromT"/>
                  <dgm:param type="chAlign" val="r"/>
                </dgm:alg>
              </dgm:if>
              <dgm:if name="Name23" func="var" arg="hierBranch" op="equ" val="r">
                <dgm:alg type="hierChild">
                  <dgm:param type="linDir" val="fromT"/>
                  <dgm:param type="chAlign" val="l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linDir" val="fromL"/>
                      <dgm:param type="chAlign" val="l"/>
                      <dgm:param type="secLinDir" val="fromT"/>
                      <dgm:param type="secChAlign" val="t"/>
                    </dgm:alg>
                  </dgm:if>
                  <dgm:else name="Name27">
                    <dgm:alg type="hierChild">
                      <dgm:param type="linDir" val="fromR"/>
                      <dgm:param type="chAlign" val="l"/>
                      <dgm:param type="secLinDir" val="fromT"/>
                      <dgm:param type="secChAlign" val="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srcNode" val="rootConnector"/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midL mid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srcNode" val="rootConnector1"/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srcNode" val="rootConnector"/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linDir" val="fromT"/>
                        <dgm:param type="chAlign" val="r"/>
                      </dgm:alg>
                    </dgm:if>
                    <dgm:if name="Name85" func="var" arg="hierBranch" op="equ" val="r">
                      <dgm:alg type="hierChild">
                        <dgm:param type="linDir" val="fromT"/>
                        <dgm:param type="chAlign" val="l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linDir" val="fromL"/>
                            <dgm:param type="chAlign" val="l"/>
                            <dgm:param type="secLinDir" val="fromT"/>
                            <dgm:param type="secChAlign" val="t"/>
                          </dgm:alg>
                        </dgm:if>
                        <dgm:else name="Name89">
                          <dgm:alg type="hierChild">
                            <dgm:param type="linDir" val="fromR"/>
                            <dgm:param type="chAlign" val="l"/>
                            <dgm:param type="secLinDir" val="fromT"/>
                            <dgm:param type="secChAlign" val="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linDir" val="fromL"/>
                        <dgm:param type="chAlign" val="l"/>
                        <dgm:param type="secLinDir" val="fromT"/>
                        <dgm:param type="secChAlign" val="t"/>
                      </dgm:alg>
                    </dgm:if>
                    <dgm:else name="Name105">
                      <dgm:alg type="hierChild">
                        <dgm:param type="linDir" val="fromR"/>
                        <dgm:param type="chAlign" val="l"/>
                        <dgm:param type="secLinDir" val="fromT"/>
                        <dgm:param type="secChAlign" val="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linDir" val="fromL"/>
                  <dgm:param type="chAlign" val="l"/>
                  <dgm:param type="secLinDir" val="fromT"/>
                  <dgm:param type="secChAlign" val="t"/>
                </dgm:alg>
              </dgm:if>
              <dgm:else name="Name109">
                <dgm:alg type="hierChild">
                  <dgm:param type="linDir" val="fromR"/>
                  <dgm:param type="chAlign" val="l"/>
                  <dgm:param type="secLinDir" val="fromT"/>
                  <dgm:param type="secChAlign" val="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dim" val="1D"/>
                    <dgm:param type="endSty" val="noArr"/>
                    <dgm:param type="connRout" val="bend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linDir" val="fromT"/>
                        <dgm:param type="chAlign" val="r"/>
                      </dgm:alg>
                    </dgm:if>
                    <dgm:if name="Name129" func="var" arg="hierBranch" op="equ" val="r">
                      <dgm:alg type="hierChild">
                        <dgm:param type="linDir" val="fromT"/>
                        <dgm:param type="chAlign" val="l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linDir" val="fromL"/>
                            <dgm:param type="chAlign" val="l"/>
                            <dgm:param type="secLinDir" val="fromT"/>
                            <dgm:param type="secChAlign" val="t"/>
                          </dgm:alg>
                        </dgm:if>
                        <dgm:else name="Name133">
                          <dgm:alg type="hierChild">
                            <dgm:param type="linDir" val="fromR"/>
                            <dgm:param type="chAlign" val="l"/>
                            <dgm:param type="secLinDir" val="fromT"/>
                            <dgm:param type="secChAlign" val="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linDir" val="fromL"/>
                        <dgm:param type="chAlign" val="l"/>
                        <dgm:param type="secLinDir" val="fromT"/>
                        <dgm:param type="secChAlign" val="t"/>
                      </dgm:alg>
                    </dgm:if>
                    <dgm:else name="Name146">
                      <dgm:alg type="hierChild">
                        <dgm:param type="linDir" val="fromR"/>
                        <dgm:param type="chAlign" val="l"/>
                        <dgm:param type="secLinDir" val="fromT"/>
                        <dgm:param type="secChAlign" val="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>
          <dgm:prSet csTypeId="urn:microsoft.com/office/officeart/2005/8/colors/accent6_5"/>
        </dgm:pt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linDir" val="fromT"/>
                  <dgm:param type="chAlign" val="r"/>
                </dgm:alg>
              </dgm:if>
              <dgm:if name="Name23" func="var" arg="hierBranch" op="equ" val="r">
                <dgm:alg type="hierChild">
                  <dgm:param type="linDir" val="fromT"/>
                  <dgm:param type="chAlign" val="l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linDir" val="fromL"/>
                      <dgm:param type="chAlign" val="l"/>
                      <dgm:param type="secLinDir" val="fromT"/>
                      <dgm:param type="secChAlign" val="t"/>
                    </dgm:alg>
                  </dgm:if>
                  <dgm:else name="Name27">
                    <dgm:alg type="hierChild">
                      <dgm:param type="linDir" val="fromR"/>
                      <dgm:param type="chAlign" val="l"/>
                      <dgm:param type="secLinDir" val="fromT"/>
                      <dgm:param type="secChAlign" val="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srcNode" val="rootConnector"/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midL mid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srcNode" val="rootConnector1"/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srcNode" val="rootConnector"/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linDir" val="fromT"/>
                        <dgm:param type="chAlign" val="r"/>
                      </dgm:alg>
                    </dgm:if>
                    <dgm:if name="Name85" func="var" arg="hierBranch" op="equ" val="r">
                      <dgm:alg type="hierChild">
                        <dgm:param type="linDir" val="fromT"/>
                        <dgm:param type="chAlign" val="l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linDir" val="fromL"/>
                            <dgm:param type="chAlign" val="l"/>
                            <dgm:param type="secLinDir" val="fromT"/>
                            <dgm:param type="secChAlign" val="t"/>
                          </dgm:alg>
                        </dgm:if>
                        <dgm:else name="Name89">
                          <dgm:alg type="hierChild">
                            <dgm:param type="linDir" val="fromR"/>
                            <dgm:param type="chAlign" val="l"/>
                            <dgm:param type="secLinDir" val="fromT"/>
                            <dgm:param type="secChAlign" val="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linDir" val="fromL"/>
                        <dgm:param type="chAlign" val="l"/>
                        <dgm:param type="secLinDir" val="fromT"/>
                        <dgm:param type="secChAlign" val="t"/>
                      </dgm:alg>
                    </dgm:if>
                    <dgm:else name="Name105">
                      <dgm:alg type="hierChild">
                        <dgm:param type="linDir" val="fromR"/>
                        <dgm:param type="chAlign" val="l"/>
                        <dgm:param type="secLinDir" val="fromT"/>
                        <dgm:param type="secChAlign" val="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linDir" val="fromL"/>
                  <dgm:param type="chAlign" val="l"/>
                  <dgm:param type="secLinDir" val="fromT"/>
                  <dgm:param type="secChAlign" val="t"/>
                </dgm:alg>
              </dgm:if>
              <dgm:else name="Name109">
                <dgm:alg type="hierChild">
                  <dgm:param type="linDir" val="fromR"/>
                  <dgm:param type="chAlign" val="l"/>
                  <dgm:param type="secLinDir" val="fromT"/>
                  <dgm:param type="secChAlign" val="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dim" val="1D"/>
                    <dgm:param type="endSty" val="noArr"/>
                    <dgm:param type="connRout" val="bend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linDir" val="fromT"/>
                        <dgm:param type="chAlign" val="r"/>
                      </dgm:alg>
                    </dgm:if>
                    <dgm:if name="Name129" func="var" arg="hierBranch" op="equ" val="r">
                      <dgm:alg type="hierChild">
                        <dgm:param type="linDir" val="fromT"/>
                        <dgm:param type="chAlign" val="l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linDir" val="fromL"/>
                            <dgm:param type="chAlign" val="l"/>
                            <dgm:param type="secLinDir" val="fromT"/>
                            <dgm:param type="secChAlign" val="t"/>
                          </dgm:alg>
                        </dgm:if>
                        <dgm:else name="Name133">
                          <dgm:alg type="hierChild">
                            <dgm:param type="linDir" val="fromR"/>
                            <dgm:param type="chAlign" val="l"/>
                            <dgm:param type="secLinDir" val="fromT"/>
                            <dgm:param type="secChAlign" val="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linDir" val="fromL"/>
                        <dgm:param type="chAlign" val="l"/>
                        <dgm:param type="secLinDir" val="fromT"/>
                        <dgm:param type="secChAlign" val="t"/>
                      </dgm:alg>
                    </dgm:if>
                    <dgm:else name="Name146">
                      <dgm:alg type="hierChild">
                        <dgm:param type="linDir" val="fromR"/>
                        <dgm:param type="chAlign" val="l"/>
                        <dgm:param type="secLinDir" val="fromT"/>
                        <dgm:param type="secChAlign" val="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image" Target="../media/image46.png"/></Relationships>
</file>

<file path=ppt/drawings/_rels/vmlDrawing4.vml.rels><?xml version="1.0" encoding="UTF-8" standalone="yes"?>
<Relationships xmlns="http://schemas.openxmlformats.org/package/2006/relationships"><Relationship Id="rId4" Type="http://schemas.openxmlformats.org/officeDocument/2006/relationships/image" Target="../media/image58.png"/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image" Target="../media/image5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12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 eaLnBrk="1" fontAlgn="base" hangingPunct="1"/>
            <a:endParaRPr lang="zh-CN" altLang="en-US" sz="1200" strike="noStrike" noProof="1" dirty="0">
              <a:latin typeface="Calibri" pitchFamily="2" charset="0"/>
              <a:ea typeface="宋体" panose="02010600030101010101" pitchFamily="2" charset="-122"/>
            </a:endParaRPr>
          </a:p>
        </p:txBody>
      </p:sp>
      <p:sp>
        <p:nvSpPr>
          <p:cNvPr id="512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 algn="r" eaLnBrk="1" fontAlgn="base" hangingPunct="1"/>
            <a:endParaRPr lang="zh-CN" altLang="en-US" sz="1200" strike="noStrike" noProof="1" dirty="0">
              <a:latin typeface="Calibri" pitchFamily="2" charset="0"/>
              <a:ea typeface="宋体" panose="02010600030101010101" pitchFamily="2" charset="-122"/>
            </a:endParaRPr>
          </a:p>
        </p:txBody>
      </p:sp>
      <p:sp>
        <p:nvSpPr>
          <p:cNvPr id="4100" name="Slide Image Placeholder 3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noFill/>
          </a:ln>
        </p:spPr>
      </p:sp>
      <p:sp>
        <p:nvSpPr>
          <p:cNvPr id="4101" name="Notes Placeholder 4"/>
          <p:cNvSpPr>
            <a:spLocks noGrp="1"/>
          </p:cNvSpPr>
          <p:nvPr>
            <p:ph type="body" sz="quarter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12700">
            <a:noFill/>
          </a:ln>
        </p:spPr>
        <p:txBody>
          <a:bodyPr anchor="ctr"/>
          <a:p>
            <a:pPr lvl="0" indent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 indent="0"/>
            <a:r>
              <a:rPr lang="en-US" altLang="zh-CN" dirty="0"/>
              <a:t>Second level</a:t>
            </a:r>
            <a:endParaRPr lang="en-US" altLang="zh-CN" dirty="0"/>
          </a:p>
          <a:p>
            <a:pPr lvl="2" indent="0"/>
            <a:r>
              <a:rPr lang="en-US" altLang="zh-CN" dirty="0"/>
              <a:t>Third level</a:t>
            </a:r>
            <a:endParaRPr lang="en-US" altLang="zh-CN" dirty="0"/>
          </a:p>
          <a:p>
            <a:pPr lvl="3" indent="0"/>
            <a:r>
              <a:rPr lang="en-US" altLang="zh-CN" dirty="0"/>
              <a:t>Fourth level</a:t>
            </a:r>
            <a:endParaRPr lang="en-US" altLang="zh-CN" dirty="0"/>
          </a:p>
          <a:p>
            <a:pPr lvl="4" indent="0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512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eaLnBrk="1" fontAlgn="base" hangingPunct="1"/>
            <a:endParaRPr lang="zh-CN" altLang="en-US" sz="1200" strike="noStrike" noProof="1" dirty="0">
              <a:latin typeface="Calibri" pitchFamily="2" charset="0"/>
              <a:ea typeface="宋体" panose="02010600030101010101" pitchFamily="2" charset="-122"/>
            </a:endParaRPr>
          </a:p>
        </p:txBody>
      </p:sp>
      <p:sp>
        <p:nvSpPr>
          <p:cNvPr id="512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latin typeface="Calibri" pitchFamily="2" charset="0"/>
                <a:ea typeface="宋体" panose="02010600030101010101" pitchFamily="2" charset="-122"/>
                <a:cs typeface="+mn-cs"/>
              </a:rPr>
            </a:fld>
            <a:endParaRPr lang="zh-CN" altLang="en-US" sz="1200" strike="noStrike" noProof="1" dirty="0">
              <a:latin typeface="Calibri" pitchFamily="2" charset="0"/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lvl="0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itchFamily="2" charset="0"/>
      </a:defRPr>
    </a:lvl1pPr>
    <a:lvl2pPr marL="457200" lvl="1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itchFamily="2" charset="0"/>
      </a:defRPr>
    </a:lvl2pPr>
    <a:lvl3pPr marL="914400" lvl="2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itchFamily="2" charset="0"/>
      </a:defRPr>
    </a:lvl3pPr>
    <a:lvl4pPr marL="1371600" lvl="3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itchFamily="2" charset="0"/>
      </a:defRPr>
    </a:lvl4pPr>
    <a:lvl5pPr marL="1828800" lvl="4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itchFamily="2" charset="0"/>
      </a:defRPr>
    </a:lvl5pPr>
    <a:lvl6pPr marL="2286000" lvl="5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itchFamily="2" charset="0"/>
      </a:defRPr>
    </a:lvl6pPr>
    <a:lvl7pPr marL="2743200" lvl="6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itchFamily="2" charset="0"/>
      </a:defRPr>
    </a:lvl7pPr>
    <a:lvl8pPr marL="3200400" lvl="7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itchFamily="2" charset="0"/>
      </a:defRPr>
    </a:lvl8pPr>
    <a:lvl9pPr marL="3657600" lvl="8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itchFamily="2" charset="0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2290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indent="0" algn="r"/>
            <a:fld id="{9A0DB2DC-4C9A-4742-B13C-FB6460FD3503}" type="slidenum">
              <a:rPr lang="zh-CN" altLang="en-US" sz="1200" dirty="0">
                <a:latin typeface="Calibri" pitchFamily="2" charset="0"/>
                <a:ea typeface="宋体" panose="02010600030101010101" pitchFamily="2" charset="-122"/>
              </a:rPr>
            </a:fld>
            <a:endParaRPr lang="zh-CN" altLang="en-US" sz="1200" dirty="0">
              <a:latin typeface="Calibri" pitchFamily="2" charset="0"/>
              <a:ea typeface="宋体" panose="02010600030101010101" pitchFamily="2" charset="-122"/>
            </a:endParaRPr>
          </a:p>
        </p:txBody>
      </p:sp>
      <p:sp>
        <p:nvSpPr>
          <p:cNvPr id="12291" name="Rectangle 2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2292" name="Rectangle 3"/>
          <p:cNvSpPr>
            <a:spLocks noGrp="1"/>
          </p:cNvSpPr>
          <p:nvPr>
            <p:ph type="body"/>
          </p:nvPr>
        </p:nvSpPr>
        <p:spPr>
          <a:ln/>
        </p:spPr>
        <p:txBody>
          <a:bodyPr wrap="square" anchor="t"/>
          <a:p>
            <a:pPr lvl="0" indent="0" algn="just" eaLnBrk="1" hangingPunct="1">
              <a:spcBef>
                <a:spcPct val="0"/>
              </a:spcBef>
            </a:pPr>
            <a:r>
              <a:rPr lang="en-US" altLang="zh-CN" dirty="0">
                <a:ea typeface="宋体" panose="02010600030101010101" pitchFamily="2" charset="-122"/>
              </a:rPr>
              <a:t>People confuse termites and ants because of the similar social life.</a:t>
            </a:r>
            <a:endParaRPr lang="en-US" altLang="zh-CN" b="1" dirty="0">
              <a:ea typeface="宋体" panose="02010600030101010101" pitchFamily="2" charset="-122"/>
            </a:endParaRPr>
          </a:p>
          <a:p>
            <a:pPr lvl="0" indent="0" algn="just" eaLnBrk="1" hangingPunct="1">
              <a:spcBef>
                <a:spcPct val="0"/>
              </a:spcBef>
            </a:pPr>
            <a:endParaRPr lang="en-US" altLang="zh-CN" b="1" dirty="0">
              <a:ea typeface="宋体" panose="02010600030101010101" pitchFamily="2" charset="-122"/>
            </a:endParaRPr>
          </a:p>
          <a:p>
            <a:pPr lvl="0" indent="0" algn="just" eaLnBrk="1" hangingPunct="1">
              <a:spcBef>
                <a:spcPct val="0"/>
              </a:spcBef>
            </a:pPr>
            <a:r>
              <a:rPr lang="en-US" altLang="zh-CN" b="1" dirty="0">
                <a:ea typeface="宋体" panose="02010600030101010101" pitchFamily="2" charset="-122"/>
              </a:rPr>
              <a:t>Termite</a:t>
            </a:r>
            <a:endParaRPr lang="en-US" altLang="zh-CN" b="1" dirty="0">
              <a:ea typeface="宋体" panose="02010600030101010101" pitchFamily="2" charset="-122"/>
            </a:endParaRPr>
          </a:p>
          <a:p>
            <a:pPr lvl="0" indent="0" algn="just" eaLnBrk="1" hangingPunct="1">
              <a:spcBef>
                <a:spcPct val="0"/>
              </a:spcBef>
            </a:pPr>
            <a:r>
              <a:rPr lang="en-US" altLang="zh-CN" dirty="0">
                <a:ea typeface="宋体" panose="02010600030101010101" pitchFamily="2" charset="-122"/>
              </a:rPr>
              <a:t>Broad waists and straight (middle part of body not narrow), bead-like antennae, wings similar in shape, size and pattern - many small veins.</a:t>
            </a:r>
            <a:endParaRPr lang="en-US" altLang="zh-CN" dirty="0">
              <a:ea typeface="宋体" panose="02010600030101010101" pitchFamily="2" charset="-122"/>
            </a:endParaRPr>
          </a:p>
          <a:p>
            <a:pPr lvl="0" indent="0" algn="just" eaLnBrk="1" hangingPunct="1">
              <a:spcBef>
                <a:spcPct val="0"/>
              </a:spcBef>
            </a:pPr>
            <a:endParaRPr lang="en-US" altLang="zh-CN" dirty="0">
              <a:ea typeface="宋体" panose="02010600030101010101" pitchFamily="2" charset="-122"/>
            </a:endParaRPr>
          </a:p>
          <a:p>
            <a:pPr lvl="0" indent="0" algn="just" eaLnBrk="1" hangingPunct="1">
              <a:spcBef>
                <a:spcPct val="0"/>
              </a:spcBef>
            </a:pPr>
            <a:r>
              <a:rPr lang="en-US" altLang="zh-CN" b="1" dirty="0">
                <a:ea typeface="宋体" panose="02010600030101010101" pitchFamily="2" charset="-122"/>
              </a:rPr>
              <a:t>Ants</a:t>
            </a:r>
            <a:endParaRPr lang="en-US" altLang="zh-CN" b="1" dirty="0">
              <a:ea typeface="宋体" panose="02010600030101010101" pitchFamily="2" charset="-122"/>
            </a:endParaRPr>
          </a:p>
          <a:p>
            <a:pPr lvl="0" indent="0" algn="just" eaLnBrk="1" hangingPunct="1">
              <a:spcBef>
                <a:spcPct val="0"/>
              </a:spcBef>
            </a:pPr>
            <a:r>
              <a:rPr lang="en-US" altLang="zh-CN" dirty="0">
                <a:ea typeface="宋体" panose="02010600030101010101" pitchFamily="2" charset="-122"/>
              </a:rPr>
              <a:t>Antenna elbowed, middle part of body very narrow, wings not alike in shape, size, or pattern - few  veins.</a:t>
            </a:r>
            <a:endParaRPr lang="en-US" altLang="zh-CN" dirty="0">
              <a:ea typeface="宋体" panose="02010600030101010101" pitchFamily="2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877050" y="228600"/>
            <a:ext cx="2038350" cy="5897563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762000" y="228600"/>
            <a:ext cx="5996885" cy="5897563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762000" y="228600"/>
            <a:ext cx="8153400" cy="58975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quarter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x-none" strike="noStrike" noProof="1" dirty="0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x-none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quarter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x-none" strike="noStrike" noProof="1" dirty="0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x-none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quarter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x-none" strike="noStrike" noProof="1" dirty="0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x-none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808476" cy="41148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9724" y="1828800"/>
            <a:ext cx="3808476" cy="41148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quarter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x-none" strike="noStrike" noProof="1" dirty="0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x-none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quarter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x-none" strike="noStrike" noProof="1" dirty="0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x-none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x-none" strike="noStrike" noProof="1" dirty="0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x-none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quarter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x-none" strike="noStrike" noProof="1" dirty="0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x-none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quarter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x-none" strike="noStrike" noProof="1" dirty="0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x-none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quarter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x-none" strike="noStrike" noProof="1" dirty="0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x-none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quarter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x-none" strike="noStrike" noProof="1" dirty="0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x-none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5486400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716657" cy="548640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quarter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x-none" strike="noStrike" noProof="1" dirty="0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x-none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fontAlgn="base" hangingPunct="1"/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fontAlgn="base" hangingPunct="1"/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fontAlgn="base" hangingPunct="1"/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fontAlgn="base" hangingPunct="1"/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fontAlgn="base" hangingPunct="1"/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fontAlgn="base" hangingPunct="1"/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762000" y="1600200"/>
            <a:ext cx="3883152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803648" y="1600200"/>
            <a:ext cx="3883152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fontAlgn="base" hangingPunct="1"/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fontAlgn="base" hangingPunct="1"/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fontAlgn="base" hangingPunct="1"/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fontAlgn="base" hangingPunct="1"/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fontAlgn="base" hangingPunct="1"/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fontAlgn="base" hangingPunct="1"/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fontAlgn="base" hangingPunct="1"/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fontAlgn="base" hangingPunct="1"/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fontAlgn="base" hangingPunct="1"/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fontAlgn="base" hangingPunct="1"/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fontAlgn="base" hangingPunct="1"/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fontAlgn="base" hangingPunct="1"/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fontAlgn="base" hangingPunct="1"/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fontAlgn="base" hangingPunct="1"/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877050" y="228600"/>
            <a:ext cx="2038350" cy="5897563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762000" y="228600"/>
            <a:ext cx="5996885" cy="5897563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fontAlgn="base" hangingPunct="1"/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fontAlgn="base" hangingPunct="1"/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762000" y="1600200"/>
            <a:ext cx="3883152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803648" y="1600200"/>
            <a:ext cx="3883152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1.jpe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0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3" Type="http://schemas.openxmlformats.org/officeDocument/2006/relationships/theme" Target="../theme/theme3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762000" y="228600"/>
            <a:ext cx="8153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 indent="0"/>
            <a:r>
              <a:rPr lang="en-US" altLang="zh-CN"/>
              <a:t>Click to edit Master title style</a:t>
            </a:r>
            <a:endParaRPr lang="en-US" altLang="zh-CN"/>
          </a:p>
        </p:txBody>
      </p:sp>
      <p:sp>
        <p:nvSpPr>
          <p:cNvPr id="1027" name="Rectangle 3"/>
          <p:cNvSpPr>
            <a:spLocks noGrp="1"/>
          </p:cNvSpPr>
          <p:nvPr>
            <p:ph type="body"/>
          </p:nvPr>
        </p:nvSpPr>
        <p:spPr>
          <a:xfrm>
            <a:off x="762000" y="1600200"/>
            <a:ext cx="79248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en-US" altLang="zh-CN"/>
              <a:t>Click to edit Master text styles</a:t>
            </a:r>
            <a:endParaRPr lang="en-US" altLang="zh-CN"/>
          </a:p>
          <a:p>
            <a:pPr lvl="1" indent="-285750"/>
            <a:r>
              <a:rPr lang="en-US" altLang="zh-CN"/>
              <a:t>Second level</a:t>
            </a:r>
            <a:endParaRPr lang="en-US" altLang="zh-CN"/>
          </a:p>
          <a:p>
            <a:pPr lvl="2" indent="-228600"/>
            <a:r>
              <a:rPr lang="en-US" altLang="zh-CN"/>
              <a:t>Third level</a:t>
            </a:r>
            <a:endParaRPr lang="en-US" altLang="zh-CN"/>
          </a:p>
          <a:p>
            <a:pPr lvl="3" indent="-228600"/>
            <a:r>
              <a:rPr lang="en-US" altLang="zh-CN"/>
              <a:t>Fourth level</a:t>
            </a:r>
            <a:endParaRPr lang="en-US" altLang="zh-CN"/>
          </a:p>
          <a:p>
            <a:pPr lvl="4" indent="-228600"/>
            <a:r>
              <a:rPr lang="en-US" altLang="zh-CN"/>
              <a:t>Fifth level</a:t>
            </a:r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marL="0" lvl="0" indent="0" algn="ctr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>
                <a:alpha val="100000"/>
              </a:srgbClr>
            </a:gs>
            <a:gs pos="20000">
              <a:srgbClr val="000040">
                <a:alpha val="100000"/>
              </a:srgbClr>
            </a:gs>
            <a:gs pos="50000">
              <a:srgbClr val="400040">
                <a:alpha val="100000"/>
              </a:srgbClr>
            </a:gs>
            <a:gs pos="75000">
              <a:srgbClr val="8F0040">
                <a:alpha val="100000"/>
              </a:srgbClr>
            </a:gs>
            <a:gs pos="89999">
              <a:srgbClr val="F27300">
                <a:alpha val="100000"/>
              </a:srgbClr>
            </a:gs>
            <a:gs pos="100000">
              <a:srgbClr val="FFBF00">
                <a:alpha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/>
      <p:grpSp>
        <p:nvGrpSpPr>
          <p:cNvPr id="2050" name="Group 2"/>
          <p:cNvGrpSpPr/>
          <p:nvPr/>
        </p:nvGrpSpPr>
        <p:grpSpPr>
          <a:xfrm>
            <a:off x="0" y="990600"/>
            <a:ext cx="9161463" cy="5865813"/>
            <a:chOff x="0" y="0"/>
            <a:chExt cx="5771" cy="3695"/>
          </a:xfrm>
        </p:grpSpPr>
        <p:sp>
          <p:nvSpPr>
            <p:cNvPr id="2051" name="Rectangle 3"/>
            <p:cNvSpPr/>
            <p:nvPr/>
          </p:nvSpPr>
          <p:spPr>
            <a:xfrm>
              <a:off x="0" y="3270"/>
              <a:ext cx="5759" cy="425"/>
            </a:xfrm>
            <a:prstGeom prst="rect">
              <a:avLst/>
            </a:prstGeom>
            <a:gradFill rotWithShape="0">
              <a:gsLst>
                <a:gs pos="0">
                  <a:srgbClr val="FFBF00">
                    <a:alpha val="100000"/>
                  </a:srgbClr>
                </a:gs>
                <a:gs pos="10001">
                  <a:srgbClr val="F27300">
                    <a:alpha val="100000"/>
                  </a:srgbClr>
                </a:gs>
                <a:gs pos="25000">
                  <a:srgbClr val="8F0040">
                    <a:alpha val="100000"/>
                  </a:srgbClr>
                </a:gs>
                <a:gs pos="50000">
                  <a:srgbClr val="400040">
                    <a:alpha val="100000"/>
                  </a:srgbClr>
                </a:gs>
                <a:gs pos="80000">
                  <a:srgbClr val="000040">
                    <a:alpha val="100000"/>
                  </a:srgbClr>
                </a:gs>
                <a:gs pos="100000">
                  <a:srgbClr val="000000">
                    <a:alpha val="100000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 wrap="none" anchor="ctr"/>
            <a:p>
              <a:pPr lvl="0" indent="0" algn="ctr" eaLnBrk="0" hangingPunct="0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2052" name="Group 4"/>
            <p:cNvGrpSpPr/>
            <p:nvPr/>
          </p:nvGrpSpPr>
          <p:grpSpPr>
            <a:xfrm>
              <a:off x="1208" y="0"/>
              <a:ext cx="4563" cy="3574"/>
              <a:chOff x="0" y="0"/>
              <a:chExt cx="4563" cy="3574"/>
            </a:xfrm>
          </p:grpSpPr>
          <p:grpSp>
            <p:nvGrpSpPr>
              <p:cNvPr id="2053" name="Group 5"/>
              <p:cNvGrpSpPr/>
              <p:nvPr/>
            </p:nvGrpSpPr>
            <p:grpSpPr>
              <a:xfrm>
                <a:off x="2106" y="0"/>
                <a:ext cx="2457" cy="2509"/>
                <a:chOff x="0" y="0"/>
                <a:chExt cx="2457" cy="2509"/>
              </a:xfrm>
            </p:grpSpPr>
            <p:sp>
              <p:nvSpPr>
                <p:cNvPr id="2054" name="Freeform 6"/>
                <p:cNvSpPr/>
                <p:nvPr/>
              </p:nvSpPr>
              <p:spPr>
                <a:xfrm>
                  <a:off x="0" y="3"/>
                  <a:ext cx="1389" cy="1121"/>
                </a:xfrm>
                <a:custGeom>
                  <a:avLst/>
                  <a:gdLst/>
                  <a:ahLst/>
                  <a:cxnLst>
                    <a:cxn ang="0">
                      <a:pos x="912" y="893"/>
                    </a:cxn>
                    <a:cxn ang="0">
                      <a:pos x="1031" y="705"/>
                    </a:cxn>
                    <a:cxn ang="0">
                      <a:pos x="1090" y="705"/>
                    </a:cxn>
                    <a:cxn ang="0">
                      <a:pos x="1061" y="861"/>
                    </a:cxn>
                    <a:cxn ang="0">
                      <a:pos x="1119" y="815"/>
                    </a:cxn>
                    <a:cxn ang="0">
                      <a:pos x="1145" y="763"/>
                    </a:cxn>
                    <a:cxn ang="0">
                      <a:pos x="1175" y="719"/>
                    </a:cxn>
                    <a:cxn ang="0">
                      <a:pos x="1278" y="771"/>
                    </a:cxn>
                    <a:cxn ang="0">
                      <a:pos x="1298" y="680"/>
                    </a:cxn>
                    <a:cxn ang="0">
                      <a:pos x="1209" y="636"/>
                    </a:cxn>
                    <a:cxn ang="0">
                      <a:pos x="1134" y="609"/>
                    </a:cxn>
                    <a:cxn ang="0">
                      <a:pos x="1164" y="512"/>
                    </a:cxn>
                    <a:cxn ang="0">
                      <a:pos x="1145" y="446"/>
                    </a:cxn>
                    <a:cxn ang="0">
                      <a:pos x="1388" y="162"/>
                    </a:cxn>
                    <a:cxn ang="0">
                      <a:pos x="615" y="162"/>
                    </a:cxn>
                    <a:cxn ang="0">
                      <a:pos x="506" y="168"/>
                    </a:cxn>
                    <a:cxn ang="0">
                      <a:pos x="386" y="200"/>
                    </a:cxn>
                    <a:cxn ang="0">
                      <a:pos x="362" y="200"/>
                    </a:cxn>
                    <a:cxn ang="0">
                      <a:pos x="238" y="266"/>
                    </a:cxn>
                    <a:cxn ang="0">
                      <a:pos x="347" y="286"/>
                    </a:cxn>
                    <a:cxn ang="0">
                      <a:pos x="386" y="311"/>
                    </a:cxn>
                    <a:cxn ang="0">
                      <a:pos x="406" y="325"/>
                    </a:cxn>
                    <a:cxn ang="0">
                      <a:pos x="188" y="382"/>
                    </a:cxn>
                    <a:cxn ang="0">
                      <a:pos x="144" y="460"/>
                    </a:cxn>
                    <a:cxn ang="0">
                      <a:pos x="302" y="421"/>
                    </a:cxn>
                    <a:cxn ang="0">
                      <a:pos x="223" y="498"/>
                    </a:cxn>
                    <a:cxn ang="0">
                      <a:pos x="125" y="512"/>
                    </a:cxn>
                    <a:cxn ang="0">
                      <a:pos x="20" y="564"/>
                    </a:cxn>
                    <a:cxn ang="0">
                      <a:pos x="129" y="622"/>
                    </a:cxn>
                    <a:cxn ang="0">
                      <a:pos x="198" y="636"/>
                    </a:cxn>
                    <a:cxn ang="0">
                      <a:pos x="65" y="705"/>
                    </a:cxn>
                    <a:cxn ang="0">
                      <a:pos x="0" y="744"/>
                    </a:cxn>
                    <a:cxn ang="0">
                      <a:pos x="94" y="771"/>
                    </a:cxn>
                    <a:cxn ang="0">
                      <a:pos x="198" y="738"/>
                    </a:cxn>
                    <a:cxn ang="0">
                      <a:pos x="193" y="777"/>
                    </a:cxn>
                    <a:cxn ang="0">
                      <a:pos x="277" y="796"/>
                    </a:cxn>
                    <a:cxn ang="0">
                      <a:pos x="277" y="700"/>
                    </a:cxn>
                    <a:cxn ang="0">
                      <a:pos x="421" y="692"/>
                    </a:cxn>
                    <a:cxn ang="0">
                      <a:pos x="401" y="809"/>
                    </a:cxn>
                    <a:cxn ang="0">
                      <a:pos x="466" y="777"/>
                    </a:cxn>
                    <a:cxn ang="0">
                      <a:pos x="574" y="732"/>
                    </a:cxn>
                    <a:cxn ang="0">
                      <a:pos x="619" y="849"/>
                    </a:cxn>
                    <a:cxn ang="0">
                      <a:pos x="772" y="861"/>
                    </a:cxn>
                    <a:cxn ang="0">
                      <a:pos x="763" y="893"/>
                    </a:cxn>
                    <a:cxn ang="0">
                      <a:pos x="689" y="913"/>
                    </a:cxn>
                    <a:cxn ang="0">
                      <a:pos x="521" y="959"/>
                    </a:cxn>
                    <a:cxn ang="0">
                      <a:pos x="714" y="945"/>
                    </a:cxn>
                    <a:cxn ang="0">
                      <a:pos x="629" y="990"/>
                    </a:cxn>
                    <a:cxn ang="0">
                      <a:pos x="649" y="1009"/>
                    </a:cxn>
                    <a:cxn ang="0">
                      <a:pos x="763" y="1055"/>
                    </a:cxn>
                    <a:cxn ang="0">
                      <a:pos x="976" y="1069"/>
                    </a:cxn>
                    <a:cxn ang="0">
                      <a:pos x="852" y="1094"/>
                    </a:cxn>
                  </a:cxnLst>
                  <a:pathLst>
                    <a:path w="1389" h="1121">
                      <a:moveTo>
                        <a:pt x="1051" y="1036"/>
                      </a:moveTo>
                      <a:lnTo>
                        <a:pt x="1010" y="1003"/>
                      </a:lnTo>
                      <a:lnTo>
                        <a:pt x="956" y="926"/>
                      </a:lnTo>
                      <a:lnTo>
                        <a:pt x="922" y="926"/>
                      </a:lnTo>
                      <a:lnTo>
                        <a:pt x="912" y="893"/>
                      </a:lnTo>
                      <a:lnTo>
                        <a:pt x="941" y="876"/>
                      </a:lnTo>
                      <a:lnTo>
                        <a:pt x="941" y="829"/>
                      </a:lnTo>
                      <a:lnTo>
                        <a:pt x="967" y="815"/>
                      </a:lnTo>
                      <a:lnTo>
                        <a:pt x="1040" y="725"/>
                      </a:lnTo>
                      <a:lnTo>
                        <a:pt x="1031" y="705"/>
                      </a:lnTo>
                      <a:lnTo>
                        <a:pt x="1080" y="642"/>
                      </a:lnTo>
                      <a:lnTo>
                        <a:pt x="1100" y="648"/>
                      </a:lnTo>
                      <a:lnTo>
                        <a:pt x="1110" y="680"/>
                      </a:lnTo>
                      <a:lnTo>
                        <a:pt x="1100" y="700"/>
                      </a:lnTo>
                      <a:lnTo>
                        <a:pt x="1090" y="705"/>
                      </a:lnTo>
                      <a:lnTo>
                        <a:pt x="1090" y="738"/>
                      </a:lnTo>
                      <a:lnTo>
                        <a:pt x="1100" y="732"/>
                      </a:lnTo>
                      <a:lnTo>
                        <a:pt x="1075" y="796"/>
                      </a:lnTo>
                      <a:lnTo>
                        <a:pt x="1051" y="829"/>
                      </a:lnTo>
                      <a:lnTo>
                        <a:pt x="1061" y="861"/>
                      </a:lnTo>
                      <a:lnTo>
                        <a:pt x="1070" y="815"/>
                      </a:lnTo>
                      <a:lnTo>
                        <a:pt x="1090" y="835"/>
                      </a:lnTo>
                      <a:lnTo>
                        <a:pt x="1095" y="803"/>
                      </a:lnTo>
                      <a:lnTo>
                        <a:pt x="1110" y="796"/>
                      </a:lnTo>
                      <a:lnTo>
                        <a:pt x="1119" y="815"/>
                      </a:lnTo>
                      <a:lnTo>
                        <a:pt x="1130" y="796"/>
                      </a:lnTo>
                      <a:lnTo>
                        <a:pt x="1130" y="777"/>
                      </a:lnTo>
                      <a:lnTo>
                        <a:pt x="1169" y="796"/>
                      </a:lnTo>
                      <a:lnTo>
                        <a:pt x="1184" y="783"/>
                      </a:lnTo>
                      <a:lnTo>
                        <a:pt x="1145" y="763"/>
                      </a:lnTo>
                      <a:lnTo>
                        <a:pt x="1139" y="744"/>
                      </a:lnTo>
                      <a:lnTo>
                        <a:pt x="1169" y="744"/>
                      </a:lnTo>
                      <a:lnTo>
                        <a:pt x="1179" y="771"/>
                      </a:lnTo>
                      <a:lnTo>
                        <a:pt x="1213" y="744"/>
                      </a:lnTo>
                      <a:lnTo>
                        <a:pt x="1175" y="719"/>
                      </a:lnTo>
                      <a:lnTo>
                        <a:pt x="1184" y="700"/>
                      </a:lnTo>
                      <a:lnTo>
                        <a:pt x="1213" y="711"/>
                      </a:lnTo>
                      <a:lnTo>
                        <a:pt x="1228" y="732"/>
                      </a:lnTo>
                      <a:lnTo>
                        <a:pt x="1228" y="744"/>
                      </a:lnTo>
                      <a:lnTo>
                        <a:pt x="1278" y="771"/>
                      </a:lnTo>
                      <a:lnTo>
                        <a:pt x="1278" y="738"/>
                      </a:lnTo>
                      <a:lnTo>
                        <a:pt x="1318" y="757"/>
                      </a:lnTo>
                      <a:lnTo>
                        <a:pt x="1312" y="711"/>
                      </a:lnTo>
                      <a:lnTo>
                        <a:pt x="1318" y="674"/>
                      </a:lnTo>
                      <a:lnTo>
                        <a:pt x="1298" y="680"/>
                      </a:lnTo>
                      <a:lnTo>
                        <a:pt x="1293" y="700"/>
                      </a:lnTo>
                      <a:lnTo>
                        <a:pt x="1269" y="686"/>
                      </a:lnTo>
                      <a:lnTo>
                        <a:pt x="1228" y="674"/>
                      </a:lnTo>
                      <a:lnTo>
                        <a:pt x="1213" y="680"/>
                      </a:lnTo>
                      <a:lnTo>
                        <a:pt x="1209" y="636"/>
                      </a:lnTo>
                      <a:lnTo>
                        <a:pt x="1194" y="667"/>
                      </a:lnTo>
                      <a:lnTo>
                        <a:pt x="1184" y="642"/>
                      </a:lnTo>
                      <a:lnTo>
                        <a:pt x="1169" y="622"/>
                      </a:lnTo>
                      <a:lnTo>
                        <a:pt x="1145" y="636"/>
                      </a:lnTo>
                      <a:lnTo>
                        <a:pt x="1134" y="609"/>
                      </a:lnTo>
                      <a:lnTo>
                        <a:pt x="1139" y="596"/>
                      </a:lnTo>
                      <a:lnTo>
                        <a:pt x="1184" y="590"/>
                      </a:lnTo>
                      <a:lnTo>
                        <a:pt x="1233" y="576"/>
                      </a:lnTo>
                      <a:lnTo>
                        <a:pt x="1194" y="523"/>
                      </a:lnTo>
                      <a:lnTo>
                        <a:pt x="1164" y="512"/>
                      </a:lnTo>
                      <a:lnTo>
                        <a:pt x="1164" y="485"/>
                      </a:lnTo>
                      <a:lnTo>
                        <a:pt x="1160" y="498"/>
                      </a:lnTo>
                      <a:lnTo>
                        <a:pt x="1194" y="479"/>
                      </a:lnTo>
                      <a:lnTo>
                        <a:pt x="1184" y="460"/>
                      </a:lnTo>
                      <a:lnTo>
                        <a:pt x="1145" y="446"/>
                      </a:lnTo>
                      <a:lnTo>
                        <a:pt x="1145" y="427"/>
                      </a:lnTo>
                      <a:lnTo>
                        <a:pt x="1203" y="427"/>
                      </a:lnTo>
                      <a:lnTo>
                        <a:pt x="1269" y="396"/>
                      </a:lnTo>
                      <a:lnTo>
                        <a:pt x="1357" y="338"/>
                      </a:lnTo>
                      <a:lnTo>
                        <a:pt x="1388" y="162"/>
                      </a:lnTo>
                      <a:lnTo>
                        <a:pt x="1269" y="0"/>
                      </a:lnTo>
                      <a:lnTo>
                        <a:pt x="1080" y="13"/>
                      </a:lnTo>
                      <a:lnTo>
                        <a:pt x="768" y="156"/>
                      </a:lnTo>
                      <a:lnTo>
                        <a:pt x="734" y="110"/>
                      </a:lnTo>
                      <a:lnTo>
                        <a:pt x="615" y="162"/>
                      </a:lnTo>
                      <a:lnTo>
                        <a:pt x="545" y="156"/>
                      </a:lnTo>
                      <a:lnTo>
                        <a:pt x="551" y="104"/>
                      </a:lnTo>
                      <a:lnTo>
                        <a:pt x="521" y="137"/>
                      </a:lnTo>
                      <a:lnTo>
                        <a:pt x="476" y="137"/>
                      </a:lnTo>
                      <a:lnTo>
                        <a:pt x="506" y="168"/>
                      </a:lnTo>
                      <a:lnTo>
                        <a:pt x="496" y="187"/>
                      </a:lnTo>
                      <a:lnTo>
                        <a:pt x="485" y="168"/>
                      </a:lnTo>
                      <a:lnTo>
                        <a:pt x="466" y="174"/>
                      </a:lnTo>
                      <a:lnTo>
                        <a:pt x="411" y="162"/>
                      </a:lnTo>
                      <a:lnTo>
                        <a:pt x="386" y="200"/>
                      </a:lnTo>
                      <a:lnTo>
                        <a:pt x="416" y="200"/>
                      </a:lnTo>
                      <a:lnTo>
                        <a:pt x="436" y="220"/>
                      </a:lnTo>
                      <a:lnTo>
                        <a:pt x="401" y="220"/>
                      </a:lnTo>
                      <a:lnTo>
                        <a:pt x="377" y="220"/>
                      </a:lnTo>
                      <a:lnTo>
                        <a:pt x="362" y="200"/>
                      </a:lnTo>
                      <a:lnTo>
                        <a:pt x="332" y="239"/>
                      </a:lnTo>
                      <a:lnTo>
                        <a:pt x="317" y="272"/>
                      </a:lnTo>
                      <a:lnTo>
                        <a:pt x="288" y="220"/>
                      </a:lnTo>
                      <a:lnTo>
                        <a:pt x="288" y="252"/>
                      </a:lnTo>
                      <a:lnTo>
                        <a:pt x="238" y="266"/>
                      </a:lnTo>
                      <a:lnTo>
                        <a:pt x="277" y="305"/>
                      </a:lnTo>
                      <a:lnTo>
                        <a:pt x="307" y="311"/>
                      </a:lnTo>
                      <a:lnTo>
                        <a:pt x="328" y="344"/>
                      </a:lnTo>
                      <a:lnTo>
                        <a:pt x="371" y="338"/>
                      </a:lnTo>
                      <a:lnTo>
                        <a:pt x="347" y="286"/>
                      </a:lnTo>
                      <a:lnTo>
                        <a:pt x="367" y="252"/>
                      </a:lnTo>
                      <a:lnTo>
                        <a:pt x="382" y="278"/>
                      </a:lnTo>
                      <a:lnTo>
                        <a:pt x="367" y="311"/>
                      </a:lnTo>
                      <a:lnTo>
                        <a:pt x="382" y="338"/>
                      </a:lnTo>
                      <a:lnTo>
                        <a:pt x="386" y="311"/>
                      </a:lnTo>
                      <a:lnTo>
                        <a:pt x="411" y="292"/>
                      </a:lnTo>
                      <a:lnTo>
                        <a:pt x="446" y="272"/>
                      </a:lnTo>
                      <a:lnTo>
                        <a:pt x="461" y="286"/>
                      </a:lnTo>
                      <a:lnTo>
                        <a:pt x="436" y="305"/>
                      </a:lnTo>
                      <a:lnTo>
                        <a:pt x="406" y="325"/>
                      </a:lnTo>
                      <a:lnTo>
                        <a:pt x="392" y="363"/>
                      </a:lnTo>
                      <a:lnTo>
                        <a:pt x="347" y="375"/>
                      </a:lnTo>
                      <a:lnTo>
                        <a:pt x="288" y="344"/>
                      </a:lnTo>
                      <a:lnTo>
                        <a:pt x="277" y="375"/>
                      </a:lnTo>
                      <a:lnTo>
                        <a:pt x="188" y="382"/>
                      </a:lnTo>
                      <a:lnTo>
                        <a:pt x="139" y="408"/>
                      </a:lnTo>
                      <a:lnTo>
                        <a:pt x="109" y="396"/>
                      </a:lnTo>
                      <a:lnTo>
                        <a:pt x="109" y="427"/>
                      </a:lnTo>
                      <a:lnTo>
                        <a:pt x="139" y="421"/>
                      </a:lnTo>
                      <a:lnTo>
                        <a:pt x="144" y="460"/>
                      </a:lnTo>
                      <a:lnTo>
                        <a:pt x="184" y="454"/>
                      </a:lnTo>
                      <a:lnTo>
                        <a:pt x="198" y="427"/>
                      </a:lnTo>
                      <a:lnTo>
                        <a:pt x="203" y="446"/>
                      </a:lnTo>
                      <a:lnTo>
                        <a:pt x="268" y="440"/>
                      </a:lnTo>
                      <a:lnTo>
                        <a:pt x="302" y="421"/>
                      </a:lnTo>
                      <a:lnTo>
                        <a:pt x="313" y="460"/>
                      </a:lnTo>
                      <a:lnTo>
                        <a:pt x="292" y="454"/>
                      </a:lnTo>
                      <a:lnTo>
                        <a:pt x="283" y="466"/>
                      </a:lnTo>
                      <a:lnTo>
                        <a:pt x="288" y="492"/>
                      </a:lnTo>
                      <a:lnTo>
                        <a:pt x="223" y="498"/>
                      </a:lnTo>
                      <a:lnTo>
                        <a:pt x="188" y="506"/>
                      </a:lnTo>
                      <a:lnTo>
                        <a:pt x="198" y="537"/>
                      </a:lnTo>
                      <a:lnTo>
                        <a:pt x="178" y="523"/>
                      </a:lnTo>
                      <a:lnTo>
                        <a:pt x="163" y="543"/>
                      </a:lnTo>
                      <a:lnTo>
                        <a:pt x="125" y="512"/>
                      </a:lnTo>
                      <a:lnTo>
                        <a:pt x="114" y="543"/>
                      </a:lnTo>
                      <a:lnTo>
                        <a:pt x="75" y="531"/>
                      </a:lnTo>
                      <a:lnTo>
                        <a:pt x="54" y="550"/>
                      </a:lnTo>
                      <a:lnTo>
                        <a:pt x="45" y="564"/>
                      </a:lnTo>
                      <a:lnTo>
                        <a:pt x="20" y="564"/>
                      </a:lnTo>
                      <a:lnTo>
                        <a:pt x="10" y="596"/>
                      </a:lnTo>
                      <a:lnTo>
                        <a:pt x="39" y="609"/>
                      </a:lnTo>
                      <a:lnTo>
                        <a:pt x="80" y="603"/>
                      </a:lnTo>
                      <a:lnTo>
                        <a:pt x="99" y="628"/>
                      </a:lnTo>
                      <a:lnTo>
                        <a:pt x="129" y="622"/>
                      </a:lnTo>
                      <a:lnTo>
                        <a:pt x="169" y="609"/>
                      </a:lnTo>
                      <a:lnTo>
                        <a:pt x="203" y="622"/>
                      </a:lnTo>
                      <a:lnTo>
                        <a:pt x="218" y="603"/>
                      </a:lnTo>
                      <a:lnTo>
                        <a:pt x="223" y="615"/>
                      </a:lnTo>
                      <a:lnTo>
                        <a:pt x="198" y="636"/>
                      </a:lnTo>
                      <a:lnTo>
                        <a:pt x="148" y="642"/>
                      </a:lnTo>
                      <a:lnTo>
                        <a:pt x="173" y="667"/>
                      </a:lnTo>
                      <a:lnTo>
                        <a:pt x="99" y="674"/>
                      </a:lnTo>
                      <a:lnTo>
                        <a:pt x="99" y="700"/>
                      </a:lnTo>
                      <a:lnTo>
                        <a:pt x="65" y="705"/>
                      </a:lnTo>
                      <a:lnTo>
                        <a:pt x="45" y="705"/>
                      </a:lnTo>
                      <a:lnTo>
                        <a:pt x="39" y="711"/>
                      </a:lnTo>
                      <a:lnTo>
                        <a:pt x="5" y="700"/>
                      </a:lnTo>
                      <a:lnTo>
                        <a:pt x="10" y="711"/>
                      </a:lnTo>
                      <a:lnTo>
                        <a:pt x="0" y="744"/>
                      </a:lnTo>
                      <a:lnTo>
                        <a:pt x="35" y="744"/>
                      </a:lnTo>
                      <a:lnTo>
                        <a:pt x="39" y="763"/>
                      </a:lnTo>
                      <a:lnTo>
                        <a:pt x="69" y="750"/>
                      </a:lnTo>
                      <a:lnTo>
                        <a:pt x="90" y="750"/>
                      </a:lnTo>
                      <a:lnTo>
                        <a:pt x="94" y="771"/>
                      </a:lnTo>
                      <a:lnTo>
                        <a:pt x="118" y="763"/>
                      </a:lnTo>
                      <a:lnTo>
                        <a:pt x="109" y="725"/>
                      </a:lnTo>
                      <a:lnTo>
                        <a:pt x="159" y="725"/>
                      </a:lnTo>
                      <a:lnTo>
                        <a:pt x="163" y="744"/>
                      </a:lnTo>
                      <a:lnTo>
                        <a:pt x="198" y="738"/>
                      </a:lnTo>
                      <a:lnTo>
                        <a:pt x="233" y="744"/>
                      </a:lnTo>
                      <a:lnTo>
                        <a:pt x="243" y="705"/>
                      </a:lnTo>
                      <a:lnTo>
                        <a:pt x="253" y="725"/>
                      </a:lnTo>
                      <a:lnTo>
                        <a:pt x="233" y="750"/>
                      </a:lnTo>
                      <a:lnTo>
                        <a:pt x="193" y="777"/>
                      </a:lnTo>
                      <a:lnTo>
                        <a:pt x="169" y="796"/>
                      </a:lnTo>
                      <a:lnTo>
                        <a:pt x="208" y="790"/>
                      </a:lnTo>
                      <a:lnTo>
                        <a:pt x="213" y="815"/>
                      </a:lnTo>
                      <a:lnTo>
                        <a:pt x="218" y="829"/>
                      </a:lnTo>
                      <a:lnTo>
                        <a:pt x="277" y="796"/>
                      </a:lnTo>
                      <a:lnTo>
                        <a:pt x="332" y="738"/>
                      </a:lnTo>
                      <a:lnTo>
                        <a:pt x="283" y="763"/>
                      </a:lnTo>
                      <a:lnTo>
                        <a:pt x="258" y="725"/>
                      </a:lnTo>
                      <a:lnTo>
                        <a:pt x="317" y="711"/>
                      </a:lnTo>
                      <a:lnTo>
                        <a:pt x="277" y="700"/>
                      </a:lnTo>
                      <a:lnTo>
                        <a:pt x="313" y="667"/>
                      </a:lnTo>
                      <a:lnTo>
                        <a:pt x="352" y="738"/>
                      </a:lnTo>
                      <a:lnTo>
                        <a:pt x="362" y="700"/>
                      </a:lnTo>
                      <a:lnTo>
                        <a:pt x="382" y="732"/>
                      </a:lnTo>
                      <a:lnTo>
                        <a:pt x="421" y="692"/>
                      </a:lnTo>
                      <a:lnTo>
                        <a:pt x="401" y="763"/>
                      </a:lnTo>
                      <a:lnTo>
                        <a:pt x="406" y="796"/>
                      </a:lnTo>
                      <a:lnTo>
                        <a:pt x="337" y="809"/>
                      </a:lnTo>
                      <a:lnTo>
                        <a:pt x="456" y="815"/>
                      </a:lnTo>
                      <a:lnTo>
                        <a:pt x="401" y="809"/>
                      </a:lnTo>
                      <a:lnTo>
                        <a:pt x="426" y="744"/>
                      </a:lnTo>
                      <a:lnTo>
                        <a:pt x="485" y="732"/>
                      </a:lnTo>
                      <a:lnTo>
                        <a:pt x="506" y="705"/>
                      </a:lnTo>
                      <a:lnTo>
                        <a:pt x="521" y="763"/>
                      </a:lnTo>
                      <a:lnTo>
                        <a:pt x="466" y="777"/>
                      </a:lnTo>
                      <a:lnTo>
                        <a:pt x="511" y="783"/>
                      </a:lnTo>
                      <a:lnTo>
                        <a:pt x="555" y="790"/>
                      </a:lnTo>
                      <a:lnTo>
                        <a:pt x="530" y="757"/>
                      </a:lnTo>
                      <a:lnTo>
                        <a:pt x="545" y="705"/>
                      </a:lnTo>
                      <a:lnTo>
                        <a:pt x="574" y="732"/>
                      </a:lnTo>
                      <a:lnTo>
                        <a:pt x="564" y="783"/>
                      </a:lnTo>
                      <a:lnTo>
                        <a:pt x="609" y="803"/>
                      </a:lnTo>
                      <a:lnTo>
                        <a:pt x="496" y="835"/>
                      </a:lnTo>
                      <a:lnTo>
                        <a:pt x="605" y="829"/>
                      </a:lnTo>
                      <a:lnTo>
                        <a:pt x="619" y="849"/>
                      </a:lnTo>
                      <a:lnTo>
                        <a:pt x="649" y="821"/>
                      </a:lnTo>
                      <a:lnTo>
                        <a:pt x="669" y="849"/>
                      </a:lnTo>
                      <a:lnTo>
                        <a:pt x="723" y="757"/>
                      </a:lnTo>
                      <a:lnTo>
                        <a:pt x="753" y="771"/>
                      </a:lnTo>
                      <a:lnTo>
                        <a:pt x="772" y="861"/>
                      </a:lnTo>
                      <a:lnTo>
                        <a:pt x="689" y="803"/>
                      </a:lnTo>
                      <a:lnTo>
                        <a:pt x="714" y="835"/>
                      </a:lnTo>
                      <a:lnTo>
                        <a:pt x="763" y="821"/>
                      </a:lnTo>
                      <a:lnTo>
                        <a:pt x="768" y="861"/>
                      </a:lnTo>
                      <a:lnTo>
                        <a:pt x="763" y="893"/>
                      </a:lnTo>
                      <a:lnTo>
                        <a:pt x="723" y="821"/>
                      </a:lnTo>
                      <a:lnTo>
                        <a:pt x="659" y="893"/>
                      </a:lnTo>
                      <a:lnTo>
                        <a:pt x="594" y="855"/>
                      </a:lnTo>
                      <a:lnTo>
                        <a:pt x="629" y="901"/>
                      </a:lnTo>
                      <a:lnTo>
                        <a:pt x="689" y="913"/>
                      </a:lnTo>
                      <a:lnTo>
                        <a:pt x="738" y="919"/>
                      </a:lnTo>
                      <a:lnTo>
                        <a:pt x="783" y="1003"/>
                      </a:lnTo>
                      <a:lnTo>
                        <a:pt x="639" y="919"/>
                      </a:lnTo>
                      <a:lnTo>
                        <a:pt x="639" y="951"/>
                      </a:lnTo>
                      <a:lnTo>
                        <a:pt x="521" y="959"/>
                      </a:lnTo>
                      <a:lnTo>
                        <a:pt x="485" y="932"/>
                      </a:lnTo>
                      <a:lnTo>
                        <a:pt x="451" y="959"/>
                      </a:lnTo>
                      <a:lnTo>
                        <a:pt x="515" y="959"/>
                      </a:lnTo>
                      <a:lnTo>
                        <a:pt x="654" y="959"/>
                      </a:lnTo>
                      <a:lnTo>
                        <a:pt x="714" y="945"/>
                      </a:lnTo>
                      <a:lnTo>
                        <a:pt x="768" y="959"/>
                      </a:lnTo>
                      <a:lnTo>
                        <a:pt x="772" y="997"/>
                      </a:lnTo>
                      <a:lnTo>
                        <a:pt x="654" y="997"/>
                      </a:lnTo>
                      <a:lnTo>
                        <a:pt x="649" y="1009"/>
                      </a:lnTo>
                      <a:lnTo>
                        <a:pt x="629" y="990"/>
                      </a:lnTo>
                      <a:lnTo>
                        <a:pt x="580" y="997"/>
                      </a:lnTo>
                      <a:lnTo>
                        <a:pt x="605" y="1003"/>
                      </a:lnTo>
                      <a:lnTo>
                        <a:pt x="555" y="1042"/>
                      </a:lnTo>
                      <a:lnTo>
                        <a:pt x="619" y="1003"/>
                      </a:lnTo>
                      <a:lnTo>
                        <a:pt x="649" y="1009"/>
                      </a:lnTo>
                      <a:lnTo>
                        <a:pt x="719" y="1003"/>
                      </a:lnTo>
                      <a:lnTo>
                        <a:pt x="783" y="1009"/>
                      </a:lnTo>
                      <a:lnTo>
                        <a:pt x="738" y="1023"/>
                      </a:lnTo>
                      <a:lnTo>
                        <a:pt x="744" y="1055"/>
                      </a:lnTo>
                      <a:lnTo>
                        <a:pt x="763" y="1055"/>
                      </a:lnTo>
                      <a:lnTo>
                        <a:pt x="758" y="1036"/>
                      </a:lnTo>
                      <a:lnTo>
                        <a:pt x="808" y="1030"/>
                      </a:lnTo>
                      <a:lnTo>
                        <a:pt x="907" y="1003"/>
                      </a:lnTo>
                      <a:lnTo>
                        <a:pt x="976" y="1049"/>
                      </a:lnTo>
                      <a:lnTo>
                        <a:pt x="976" y="1069"/>
                      </a:lnTo>
                      <a:lnTo>
                        <a:pt x="847" y="1074"/>
                      </a:lnTo>
                      <a:lnTo>
                        <a:pt x="802" y="1061"/>
                      </a:lnTo>
                      <a:lnTo>
                        <a:pt x="772" y="1074"/>
                      </a:lnTo>
                      <a:lnTo>
                        <a:pt x="798" y="1080"/>
                      </a:lnTo>
                      <a:lnTo>
                        <a:pt x="852" y="1094"/>
                      </a:lnTo>
                      <a:lnTo>
                        <a:pt x="912" y="1080"/>
                      </a:lnTo>
                      <a:lnTo>
                        <a:pt x="1010" y="1094"/>
                      </a:lnTo>
                      <a:lnTo>
                        <a:pt x="1010" y="1120"/>
                      </a:lnTo>
                      <a:lnTo>
                        <a:pt x="1051" y="1036"/>
                      </a:lnTo>
                    </a:path>
                  </a:pathLst>
                </a:custGeom>
                <a:solidFill>
                  <a:schemeClr val="bg2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055" name="Freeform 7"/>
                <p:cNvSpPr/>
                <p:nvPr/>
              </p:nvSpPr>
              <p:spPr>
                <a:xfrm>
                  <a:off x="151" y="968"/>
                  <a:ext cx="1080" cy="1541"/>
                </a:xfrm>
                <a:custGeom>
                  <a:avLst/>
                  <a:gdLst/>
                  <a:ahLst/>
                  <a:cxnLst>
                    <a:cxn ang="0">
                      <a:pos x="667" y="1176"/>
                    </a:cxn>
                    <a:cxn ang="0">
                      <a:pos x="396" y="1093"/>
                    </a:cxn>
                    <a:cxn ang="0">
                      <a:pos x="159" y="1067"/>
                    </a:cxn>
                    <a:cxn ang="0">
                      <a:pos x="125" y="1001"/>
                    </a:cxn>
                    <a:cxn ang="0">
                      <a:pos x="213" y="1035"/>
                    </a:cxn>
                    <a:cxn ang="0">
                      <a:pos x="401" y="1029"/>
                    </a:cxn>
                    <a:cxn ang="0">
                      <a:pos x="396" y="982"/>
                    </a:cxn>
                    <a:cxn ang="0">
                      <a:pos x="312" y="956"/>
                    </a:cxn>
                    <a:cxn ang="0">
                      <a:pos x="366" y="872"/>
                    </a:cxn>
                    <a:cxn ang="0">
                      <a:pos x="396" y="878"/>
                    </a:cxn>
                    <a:cxn ang="0">
                      <a:pos x="441" y="897"/>
                    </a:cxn>
                    <a:cxn ang="0">
                      <a:pos x="465" y="943"/>
                    </a:cxn>
                    <a:cxn ang="0">
                      <a:pos x="495" y="1029"/>
                    </a:cxn>
                    <a:cxn ang="0">
                      <a:pos x="475" y="866"/>
                    </a:cxn>
                    <a:cxn ang="0">
                      <a:pos x="514" y="878"/>
                    </a:cxn>
                    <a:cxn ang="0">
                      <a:pos x="579" y="910"/>
                    </a:cxn>
                    <a:cxn ang="0">
                      <a:pos x="618" y="949"/>
                    </a:cxn>
                    <a:cxn ang="0">
                      <a:pos x="609" y="1007"/>
                    </a:cxn>
                    <a:cxn ang="0">
                      <a:pos x="663" y="1029"/>
                    </a:cxn>
                    <a:cxn ang="0">
                      <a:pos x="723" y="1048"/>
                    </a:cxn>
                    <a:cxn ang="0">
                      <a:pos x="678" y="962"/>
                    </a:cxn>
                    <a:cxn ang="0">
                      <a:pos x="465" y="606"/>
                    </a:cxn>
                    <a:cxn ang="0">
                      <a:pos x="469" y="424"/>
                    </a:cxn>
                    <a:cxn ang="0">
                      <a:pos x="469" y="554"/>
                    </a:cxn>
                    <a:cxn ang="0">
                      <a:pos x="490" y="509"/>
                    </a:cxn>
                    <a:cxn ang="0">
                      <a:pos x="514" y="490"/>
                    </a:cxn>
                    <a:cxn ang="0">
                      <a:pos x="445" y="463"/>
                    </a:cxn>
                    <a:cxn ang="0">
                      <a:pos x="411" y="374"/>
                    </a:cxn>
                    <a:cxn ang="0">
                      <a:pos x="454" y="295"/>
                    </a:cxn>
                    <a:cxn ang="0">
                      <a:pos x="430" y="283"/>
                    </a:cxn>
                    <a:cxn ang="0">
                      <a:pos x="475" y="165"/>
                    </a:cxn>
                    <a:cxn ang="0">
                      <a:pos x="366" y="134"/>
                    </a:cxn>
                    <a:cxn ang="0">
                      <a:pos x="460" y="31"/>
                    </a:cxn>
                    <a:cxn ang="0">
                      <a:pos x="559" y="134"/>
                    </a:cxn>
                    <a:cxn ang="0">
                      <a:pos x="658" y="126"/>
                    </a:cxn>
                    <a:cxn ang="0">
                      <a:pos x="801" y="140"/>
                    </a:cxn>
                    <a:cxn ang="0">
                      <a:pos x="861" y="140"/>
                    </a:cxn>
                    <a:cxn ang="0">
                      <a:pos x="974" y="147"/>
                    </a:cxn>
                    <a:cxn ang="0">
                      <a:pos x="974" y="223"/>
                    </a:cxn>
                    <a:cxn ang="0">
                      <a:pos x="1043" y="134"/>
                    </a:cxn>
                    <a:cxn ang="0">
                      <a:pos x="994" y="264"/>
                    </a:cxn>
                    <a:cxn ang="0">
                      <a:pos x="870" y="223"/>
                    </a:cxn>
                    <a:cxn ang="0">
                      <a:pos x="648" y="165"/>
                    </a:cxn>
                    <a:cxn ang="0">
                      <a:pos x="598" y="283"/>
                    </a:cxn>
                    <a:cxn ang="0">
                      <a:pos x="751" y="211"/>
                    </a:cxn>
                    <a:cxn ang="0">
                      <a:pos x="919" y="308"/>
                    </a:cxn>
                    <a:cxn ang="0">
                      <a:pos x="678" y="302"/>
                    </a:cxn>
                    <a:cxn ang="0">
                      <a:pos x="757" y="412"/>
                    </a:cxn>
                    <a:cxn ang="0">
                      <a:pos x="682" y="451"/>
                    </a:cxn>
                    <a:cxn ang="0">
                      <a:pos x="682" y="548"/>
                    </a:cxn>
                    <a:cxn ang="0">
                      <a:pos x="766" y="839"/>
                    </a:cxn>
                    <a:cxn ang="0">
                      <a:pos x="801" y="821"/>
                    </a:cxn>
                    <a:cxn ang="0">
                      <a:pos x="861" y="891"/>
                    </a:cxn>
                    <a:cxn ang="0">
                      <a:pos x="934" y="1093"/>
                    </a:cxn>
                    <a:cxn ang="0">
                      <a:pos x="880" y="1196"/>
                    </a:cxn>
                    <a:cxn ang="0">
                      <a:pos x="998" y="1365"/>
                    </a:cxn>
                    <a:cxn ang="0">
                      <a:pos x="1063" y="1319"/>
                    </a:cxn>
                    <a:cxn ang="0">
                      <a:pos x="875" y="1474"/>
                    </a:cxn>
                  </a:cxnLst>
                  <a:pathLst>
                    <a:path w="1080" h="1541">
                      <a:moveTo>
                        <a:pt x="772" y="1500"/>
                      </a:moveTo>
                      <a:lnTo>
                        <a:pt x="762" y="1429"/>
                      </a:lnTo>
                      <a:lnTo>
                        <a:pt x="751" y="1396"/>
                      </a:lnTo>
                      <a:lnTo>
                        <a:pt x="751" y="1377"/>
                      </a:lnTo>
                      <a:lnTo>
                        <a:pt x="732" y="1287"/>
                      </a:lnTo>
                      <a:lnTo>
                        <a:pt x="723" y="1280"/>
                      </a:lnTo>
                      <a:lnTo>
                        <a:pt x="723" y="1272"/>
                      </a:lnTo>
                      <a:lnTo>
                        <a:pt x="723" y="1260"/>
                      </a:lnTo>
                      <a:lnTo>
                        <a:pt x="702" y="1202"/>
                      </a:lnTo>
                      <a:lnTo>
                        <a:pt x="687" y="1189"/>
                      </a:lnTo>
                      <a:lnTo>
                        <a:pt x="667" y="1176"/>
                      </a:lnTo>
                      <a:lnTo>
                        <a:pt x="653" y="1144"/>
                      </a:lnTo>
                      <a:lnTo>
                        <a:pt x="628" y="1125"/>
                      </a:lnTo>
                      <a:lnTo>
                        <a:pt x="588" y="1112"/>
                      </a:lnTo>
                      <a:lnTo>
                        <a:pt x="529" y="1098"/>
                      </a:lnTo>
                      <a:lnTo>
                        <a:pt x="514" y="1112"/>
                      </a:lnTo>
                      <a:lnTo>
                        <a:pt x="484" y="1112"/>
                      </a:lnTo>
                      <a:lnTo>
                        <a:pt x="475" y="1093"/>
                      </a:lnTo>
                      <a:lnTo>
                        <a:pt x="460" y="1087"/>
                      </a:lnTo>
                      <a:lnTo>
                        <a:pt x="435" y="1093"/>
                      </a:lnTo>
                      <a:lnTo>
                        <a:pt x="416" y="1079"/>
                      </a:lnTo>
                      <a:lnTo>
                        <a:pt x="396" y="1093"/>
                      </a:lnTo>
                      <a:lnTo>
                        <a:pt x="381" y="1093"/>
                      </a:lnTo>
                      <a:lnTo>
                        <a:pt x="371" y="1098"/>
                      </a:lnTo>
                      <a:lnTo>
                        <a:pt x="347" y="1112"/>
                      </a:lnTo>
                      <a:lnTo>
                        <a:pt x="362" y="1098"/>
                      </a:lnTo>
                      <a:lnTo>
                        <a:pt x="362" y="1093"/>
                      </a:lnTo>
                      <a:lnTo>
                        <a:pt x="362" y="1087"/>
                      </a:lnTo>
                      <a:lnTo>
                        <a:pt x="356" y="1073"/>
                      </a:lnTo>
                      <a:lnTo>
                        <a:pt x="237" y="1061"/>
                      </a:lnTo>
                      <a:lnTo>
                        <a:pt x="213" y="1061"/>
                      </a:lnTo>
                      <a:lnTo>
                        <a:pt x="188" y="1061"/>
                      </a:lnTo>
                      <a:lnTo>
                        <a:pt x="159" y="1067"/>
                      </a:lnTo>
                      <a:lnTo>
                        <a:pt x="144" y="1087"/>
                      </a:lnTo>
                      <a:lnTo>
                        <a:pt x="95" y="1093"/>
                      </a:lnTo>
                      <a:lnTo>
                        <a:pt x="110" y="1079"/>
                      </a:lnTo>
                      <a:lnTo>
                        <a:pt x="119" y="1073"/>
                      </a:lnTo>
                      <a:lnTo>
                        <a:pt x="129" y="1073"/>
                      </a:lnTo>
                      <a:lnTo>
                        <a:pt x="129" y="1067"/>
                      </a:lnTo>
                      <a:lnTo>
                        <a:pt x="134" y="1061"/>
                      </a:lnTo>
                      <a:lnTo>
                        <a:pt x="149" y="1054"/>
                      </a:lnTo>
                      <a:lnTo>
                        <a:pt x="149" y="1048"/>
                      </a:lnTo>
                      <a:lnTo>
                        <a:pt x="139" y="1035"/>
                      </a:lnTo>
                      <a:lnTo>
                        <a:pt x="125" y="1001"/>
                      </a:lnTo>
                      <a:lnTo>
                        <a:pt x="110" y="995"/>
                      </a:lnTo>
                      <a:lnTo>
                        <a:pt x="65" y="1020"/>
                      </a:lnTo>
                      <a:lnTo>
                        <a:pt x="0" y="1020"/>
                      </a:lnTo>
                      <a:lnTo>
                        <a:pt x="26" y="1014"/>
                      </a:lnTo>
                      <a:lnTo>
                        <a:pt x="40" y="1014"/>
                      </a:lnTo>
                      <a:lnTo>
                        <a:pt x="55" y="1014"/>
                      </a:lnTo>
                      <a:lnTo>
                        <a:pt x="114" y="982"/>
                      </a:lnTo>
                      <a:lnTo>
                        <a:pt x="139" y="1007"/>
                      </a:lnTo>
                      <a:lnTo>
                        <a:pt x="164" y="1035"/>
                      </a:lnTo>
                      <a:lnTo>
                        <a:pt x="184" y="1041"/>
                      </a:lnTo>
                      <a:lnTo>
                        <a:pt x="213" y="1035"/>
                      </a:lnTo>
                      <a:lnTo>
                        <a:pt x="228" y="1041"/>
                      </a:lnTo>
                      <a:lnTo>
                        <a:pt x="252" y="1035"/>
                      </a:lnTo>
                      <a:lnTo>
                        <a:pt x="272" y="1041"/>
                      </a:lnTo>
                      <a:lnTo>
                        <a:pt x="272" y="1014"/>
                      </a:lnTo>
                      <a:lnTo>
                        <a:pt x="292" y="995"/>
                      </a:lnTo>
                      <a:lnTo>
                        <a:pt x="282" y="1014"/>
                      </a:lnTo>
                      <a:lnTo>
                        <a:pt x="287" y="1029"/>
                      </a:lnTo>
                      <a:lnTo>
                        <a:pt x="292" y="1035"/>
                      </a:lnTo>
                      <a:lnTo>
                        <a:pt x="327" y="1048"/>
                      </a:lnTo>
                      <a:lnTo>
                        <a:pt x="356" y="1041"/>
                      </a:lnTo>
                      <a:lnTo>
                        <a:pt x="401" y="1029"/>
                      </a:lnTo>
                      <a:lnTo>
                        <a:pt x="435" y="1007"/>
                      </a:lnTo>
                      <a:lnTo>
                        <a:pt x="441" y="1014"/>
                      </a:lnTo>
                      <a:lnTo>
                        <a:pt x="426" y="1020"/>
                      </a:lnTo>
                      <a:lnTo>
                        <a:pt x="407" y="1029"/>
                      </a:lnTo>
                      <a:lnTo>
                        <a:pt x="356" y="1041"/>
                      </a:lnTo>
                      <a:lnTo>
                        <a:pt x="411" y="1054"/>
                      </a:lnTo>
                      <a:lnTo>
                        <a:pt x="435" y="1061"/>
                      </a:lnTo>
                      <a:lnTo>
                        <a:pt x="454" y="1054"/>
                      </a:lnTo>
                      <a:lnTo>
                        <a:pt x="445" y="1007"/>
                      </a:lnTo>
                      <a:lnTo>
                        <a:pt x="430" y="995"/>
                      </a:lnTo>
                      <a:lnTo>
                        <a:pt x="396" y="982"/>
                      </a:lnTo>
                      <a:lnTo>
                        <a:pt x="381" y="982"/>
                      </a:lnTo>
                      <a:lnTo>
                        <a:pt x="386" y="995"/>
                      </a:lnTo>
                      <a:lnTo>
                        <a:pt x="362" y="1001"/>
                      </a:lnTo>
                      <a:lnTo>
                        <a:pt x="356" y="995"/>
                      </a:lnTo>
                      <a:lnTo>
                        <a:pt x="362" y="976"/>
                      </a:lnTo>
                      <a:lnTo>
                        <a:pt x="332" y="968"/>
                      </a:lnTo>
                      <a:lnTo>
                        <a:pt x="302" y="968"/>
                      </a:lnTo>
                      <a:lnTo>
                        <a:pt x="297" y="982"/>
                      </a:lnTo>
                      <a:lnTo>
                        <a:pt x="287" y="968"/>
                      </a:lnTo>
                      <a:lnTo>
                        <a:pt x="312" y="962"/>
                      </a:lnTo>
                      <a:lnTo>
                        <a:pt x="312" y="956"/>
                      </a:lnTo>
                      <a:lnTo>
                        <a:pt x="321" y="943"/>
                      </a:lnTo>
                      <a:lnTo>
                        <a:pt x="332" y="930"/>
                      </a:lnTo>
                      <a:lnTo>
                        <a:pt x="332" y="910"/>
                      </a:lnTo>
                      <a:lnTo>
                        <a:pt x="327" y="904"/>
                      </a:lnTo>
                      <a:lnTo>
                        <a:pt x="312" y="891"/>
                      </a:lnTo>
                      <a:lnTo>
                        <a:pt x="267" y="860"/>
                      </a:lnTo>
                      <a:lnTo>
                        <a:pt x="306" y="872"/>
                      </a:lnTo>
                      <a:lnTo>
                        <a:pt x="321" y="885"/>
                      </a:lnTo>
                      <a:lnTo>
                        <a:pt x="336" y="891"/>
                      </a:lnTo>
                      <a:lnTo>
                        <a:pt x="351" y="891"/>
                      </a:lnTo>
                      <a:lnTo>
                        <a:pt x="366" y="872"/>
                      </a:lnTo>
                      <a:lnTo>
                        <a:pt x="351" y="891"/>
                      </a:lnTo>
                      <a:lnTo>
                        <a:pt x="342" y="918"/>
                      </a:lnTo>
                      <a:lnTo>
                        <a:pt x="336" y="943"/>
                      </a:lnTo>
                      <a:lnTo>
                        <a:pt x="342" y="949"/>
                      </a:lnTo>
                      <a:lnTo>
                        <a:pt x="351" y="943"/>
                      </a:lnTo>
                      <a:lnTo>
                        <a:pt x="366" y="949"/>
                      </a:lnTo>
                      <a:lnTo>
                        <a:pt x="377" y="949"/>
                      </a:lnTo>
                      <a:lnTo>
                        <a:pt x="392" y="949"/>
                      </a:lnTo>
                      <a:lnTo>
                        <a:pt x="407" y="949"/>
                      </a:lnTo>
                      <a:lnTo>
                        <a:pt x="430" y="956"/>
                      </a:lnTo>
                      <a:lnTo>
                        <a:pt x="396" y="878"/>
                      </a:lnTo>
                      <a:lnTo>
                        <a:pt x="381" y="878"/>
                      </a:lnTo>
                      <a:lnTo>
                        <a:pt x="416" y="878"/>
                      </a:lnTo>
                      <a:lnTo>
                        <a:pt x="445" y="839"/>
                      </a:lnTo>
                      <a:lnTo>
                        <a:pt x="504" y="789"/>
                      </a:lnTo>
                      <a:lnTo>
                        <a:pt x="475" y="814"/>
                      </a:lnTo>
                      <a:lnTo>
                        <a:pt x="454" y="846"/>
                      </a:lnTo>
                      <a:lnTo>
                        <a:pt x="435" y="872"/>
                      </a:lnTo>
                      <a:lnTo>
                        <a:pt x="426" y="885"/>
                      </a:lnTo>
                      <a:lnTo>
                        <a:pt x="435" y="891"/>
                      </a:lnTo>
                      <a:lnTo>
                        <a:pt x="435" y="910"/>
                      </a:lnTo>
                      <a:lnTo>
                        <a:pt x="441" y="897"/>
                      </a:lnTo>
                      <a:lnTo>
                        <a:pt x="454" y="885"/>
                      </a:lnTo>
                      <a:lnTo>
                        <a:pt x="465" y="885"/>
                      </a:lnTo>
                      <a:lnTo>
                        <a:pt x="469" y="897"/>
                      </a:lnTo>
                      <a:lnTo>
                        <a:pt x="454" y="897"/>
                      </a:lnTo>
                      <a:lnTo>
                        <a:pt x="445" y="904"/>
                      </a:lnTo>
                      <a:lnTo>
                        <a:pt x="445" y="924"/>
                      </a:lnTo>
                      <a:lnTo>
                        <a:pt x="450" y="943"/>
                      </a:lnTo>
                      <a:lnTo>
                        <a:pt x="460" y="930"/>
                      </a:lnTo>
                      <a:lnTo>
                        <a:pt x="469" y="930"/>
                      </a:lnTo>
                      <a:lnTo>
                        <a:pt x="469" y="937"/>
                      </a:lnTo>
                      <a:lnTo>
                        <a:pt x="465" y="943"/>
                      </a:lnTo>
                      <a:lnTo>
                        <a:pt x="454" y="949"/>
                      </a:lnTo>
                      <a:lnTo>
                        <a:pt x="454" y="962"/>
                      </a:lnTo>
                      <a:lnTo>
                        <a:pt x="460" y="968"/>
                      </a:lnTo>
                      <a:lnTo>
                        <a:pt x="469" y="968"/>
                      </a:lnTo>
                      <a:lnTo>
                        <a:pt x="475" y="968"/>
                      </a:lnTo>
                      <a:lnTo>
                        <a:pt x="475" y="962"/>
                      </a:lnTo>
                      <a:lnTo>
                        <a:pt x="490" y="995"/>
                      </a:lnTo>
                      <a:lnTo>
                        <a:pt x="484" y="1007"/>
                      </a:lnTo>
                      <a:lnTo>
                        <a:pt x="480" y="1014"/>
                      </a:lnTo>
                      <a:lnTo>
                        <a:pt x="480" y="1029"/>
                      </a:lnTo>
                      <a:lnTo>
                        <a:pt x="495" y="1029"/>
                      </a:lnTo>
                      <a:lnTo>
                        <a:pt x="495" y="1014"/>
                      </a:lnTo>
                      <a:lnTo>
                        <a:pt x="469" y="937"/>
                      </a:lnTo>
                      <a:lnTo>
                        <a:pt x="460" y="885"/>
                      </a:lnTo>
                      <a:lnTo>
                        <a:pt x="465" y="860"/>
                      </a:lnTo>
                      <a:lnTo>
                        <a:pt x="454" y="839"/>
                      </a:lnTo>
                      <a:lnTo>
                        <a:pt x="420" y="827"/>
                      </a:lnTo>
                      <a:lnTo>
                        <a:pt x="460" y="839"/>
                      </a:lnTo>
                      <a:lnTo>
                        <a:pt x="480" y="808"/>
                      </a:lnTo>
                      <a:lnTo>
                        <a:pt x="469" y="827"/>
                      </a:lnTo>
                      <a:lnTo>
                        <a:pt x="480" y="846"/>
                      </a:lnTo>
                      <a:lnTo>
                        <a:pt x="475" y="866"/>
                      </a:lnTo>
                      <a:lnTo>
                        <a:pt x="484" y="878"/>
                      </a:lnTo>
                      <a:lnTo>
                        <a:pt x="475" y="891"/>
                      </a:lnTo>
                      <a:lnTo>
                        <a:pt x="484" y="924"/>
                      </a:lnTo>
                      <a:lnTo>
                        <a:pt x="490" y="956"/>
                      </a:lnTo>
                      <a:lnTo>
                        <a:pt x="514" y="982"/>
                      </a:lnTo>
                      <a:lnTo>
                        <a:pt x="534" y="976"/>
                      </a:lnTo>
                      <a:lnTo>
                        <a:pt x="519" y="956"/>
                      </a:lnTo>
                      <a:lnTo>
                        <a:pt x="514" y="930"/>
                      </a:lnTo>
                      <a:lnTo>
                        <a:pt x="499" y="918"/>
                      </a:lnTo>
                      <a:lnTo>
                        <a:pt x="504" y="897"/>
                      </a:lnTo>
                      <a:lnTo>
                        <a:pt x="514" y="878"/>
                      </a:lnTo>
                      <a:lnTo>
                        <a:pt x="525" y="897"/>
                      </a:lnTo>
                      <a:lnTo>
                        <a:pt x="519" y="904"/>
                      </a:lnTo>
                      <a:lnTo>
                        <a:pt x="519" y="918"/>
                      </a:lnTo>
                      <a:lnTo>
                        <a:pt x="525" y="943"/>
                      </a:lnTo>
                      <a:lnTo>
                        <a:pt x="534" y="949"/>
                      </a:lnTo>
                      <a:lnTo>
                        <a:pt x="544" y="949"/>
                      </a:lnTo>
                      <a:lnTo>
                        <a:pt x="549" y="943"/>
                      </a:lnTo>
                      <a:lnTo>
                        <a:pt x="559" y="930"/>
                      </a:lnTo>
                      <a:lnTo>
                        <a:pt x="554" y="910"/>
                      </a:lnTo>
                      <a:lnTo>
                        <a:pt x="559" y="904"/>
                      </a:lnTo>
                      <a:lnTo>
                        <a:pt x="579" y="910"/>
                      </a:lnTo>
                      <a:lnTo>
                        <a:pt x="579" y="924"/>
                      </a:lnTo>
                      <a:lnTo>
                        <a:pt x="574" y="918"/>
                      </a:lnTo>
                      <a:lnTo>
                        <a:pt x="569" y="930"/>
                      </a:lnTo>
                      <a:lnTo>
                        <a:pt x="559" y="943"/>
                      </a:lnTo>
                      <a:lnTo>
                        <a:pt x="559" y="962"/>
                      </a:lnTo>
                      <a:lnTo>
                        <a:pt x="564" y="982"/>
                      </a:lnTo>
                      <a:lnTo>
                        <a:pt x="594" y="962"/>
                      </a:lnTo>
                      <a:lnTo>
                        <a:pt x="603" y="956"/>
                      </a:lnTo>
                      <a:lnTo>
                        <a:pt x="594" y="924"/>
                      </a:lnTo>
                      <a:lnTo>
                        <a:pt x="613" y="937"/>
                      </a:lnTo>
                      <a:lnTo>
                        <a:pt x="618" y="949"/>
                      </a:lnTo>
                      <a:lnTo>
                        <a:pt x="618" y="962"/>
                      </a:lnTo>
                      <a:lnTo>
                        <a:pt x="613" y="968"/>
                      </a:lnTo>
                      <a:lnTo>
                        <a:pt x="624" y="982"/>
                      </a:lnTo>
                      <a:lnTo>
                        <a:pt x="613" y="989"/>
                      </a:lnTo>
                      <a:lnTo>
                        <a:pt x="609" y="976"/>
                      </a:lnTo>
                      <a:lnTo>
                        <a:pt x="588" y="982"/>
                      </a:lnTo>
                      <a:lnTo>
                        <a:pt x="588" y="995"/>
                      </a:lnTo>
                      <a:lnTo>
                        <a:pt x="598" y="995"/>
                      </a:lnTo>
                      <a:lnTo>
                        <a:pt x="609" y="989"/>
                      </a:lnTo>
                      <a:lnTo>
                        <a:pt x="618" y="1001"/>
                      </a:lnTo>
                      <a:lnTo>
                        <a:pt x="609" y="1007"/>
                      </a:lnTo>
                      <a:lnTo>
                        <a:pt x="609" y="1020"/>
                      </a:lnTo>
                      <a:lnTo>
                        <a:pt x="618" y="1020"/>
                      </a:lnTo>
                      <a:lnTo>
                        <a:pt x="618" y="1048"/>
                      </a:lnTo>
                      <a:lnTo>
                        <a:pt x="624" y="1061"/>
                      </a:lnTo>
                      <a:lnTo>
                        <a:pt x="633" y="1067"/>
                      </a:lnTo>
                      <a:lnTo>
                        <a:pt x="638" y="1061"/>
                      </a:lnTo>
                      <a:lnTo>
                        <a:pt x="633" y="1048"/>
                      </a:lnTo>
                      <a:lnTo>
                        <a:pt x="618" y="1041"/>
                      </a:lnTo>
                      <a:lnTo>
                        <a:pt x="628" y="1029"/>
                      </a:lnTo>
                      <a:lnTo>
                        <a:pt x="643" y="1029"/>
                      </a:lnTo>
                      <a:lnTo>
                        <a:pt x="663" y="1029"/>
                      </a:lnTo>
                      <a:lnTo>
                        <a:pt x="678" y="1048"/>
                      </a:lnTo>
                      <a:lnTo>
                        <a:pt x="697" y="1073"/>
                      </a:lnTo>
                      <a:lnTo>
                        <a:pt x="702" y="1093"/>
                      </a:lnTo>
                      <a:lnTo>
                        <a:pt x="732" y="1125"/>
                      </a:lnTo>
                      <a:lnTo>
                        <a:pt x="747" y="1137"/>
                      </a:lnTo>
                      <a:lnTo>
                        <a:pt x="747" y="1118"/>
                      </a:lnTo>
                      <a:lnTo>
                        <a:pt x="747" y="1104"/>
                      </a:lnTo>
                      <a:lnTo>
                        <a:pt x="732" y="1054"/>
                      </a:lnTo>
                      <a:lnTo>
                        <a:pt x="723" y="1067"/>
                      </a:lnTo>
                      <a:lnTo>
                        <a:pt x="717" y="1054"/>
                      </a:lnTo>
                      <a:lnTo>
                        <a:pt x="723" y="1048"/>
                      </a:lnTo>
                      <a:lnTo>
                        <a:pt x="727" y="1029"/>
                      </a:lnTo>
                      <a:lnTo>
                        <a:pt x="717" y="995"/>
                      </a:lnTo>
                      <a:lnTo>
                        <a:pt x="702" y="982"/>
                      </a:lnTo>
                      <a:lnTo>
                        <a:pt x="653" y="956"/>
                      </a:lnTo>
                      <a:lnTo>
                        <a:pt x="648" y="962"/>
                      </a:lnTo>
                      <a:lnTo>
                        <a:pt x="624" y="943"/>
                      </a:lnTo>
                      <a:lnTo>
                        <a:pt x="633" y="937"/>
                      </a:lnTo>
                      <a:lnTo>
                        <a:pt x="658" y="956"/>
                      </a:lnTo>
                      <a:lnTo>
                        <a:pt x="687" y="968"/>
                      </a:lnTo>
                      <a:lnTo>
                        <a:pt x="682" y="956"/>
                      </a:lnTo>
                      <a:lnTo>
                        <a:pt x="678" y="962"/>
                      </a:lnTo>
                      <a:lnTo>
                        <a:pt x="667" y="956"/>
                      </a:lnTo>
                      <a:lnTo>
                        <a:pt x="673" y="949"/>
                      </a:lnTo>
                      <a:lnTo>
                        <a:pt x="678" y="943"/>
                      </a:lnTo>
                      <a:lnTo>
                        <a:pt x="673" y="930"/>
                      </a:lnTo>
                      <a:lnTo>
                        <a:pt x="658" y="930"/>
                      </a:lnTo>
                      <a:lnTo>
                        <a:pt x="638" y="937"/>
                      </a:lnTo>
                      <a:lnTo>
                        <a:pt x="648" y="918"/>
                      </a:lnTo>
                      <a:lnTo>
                        <a:pt x="667" y="904"/>
                      </a:lnTo>
                      <a:lnTo>
                        <a:pt x="603" y="736"/>
                      </a:lnTo>
                      <a:lnTo>
                        <a:pt x="564" y="620"/>
                      </a:lnTo>
                      <a:lnTo>
                        <a:pt x="465" y="606"/>
                      </a:lnTo>
                      <a:lnTo>
                        <a:pt x="317" y="606"/>
                      </a:lnTo>
                      <a:lnTo>
                        <a:pt x="381" y="599"/>
                      </a:lnTo>
                      <a:lnTo>
                        <a:pt x="430" y="599"/>
                      </a:lnTo>
                      <a:lnTo>
                        <a:pt x="441" y="574"/>
                      </a:lnTo>
                      <a:lnTo>
                        <a:pt x="454" y="568"/>
                      </a:lnTo>
                      <a:lnTo>
                        <a:pt x="454" y="548"/>
                      </a:lnTo>
                      <a:lnTo>
                        <a:pt x="454" y="529"/>
                      </a:lnTo>
                      <a:lnTo>
                        <a:pt x="469" y="516"/>
                      </a:lnTo>
                      <a:lnTo>
                        <a:pt x="465" y="496"/>
                      </a:lnTo>
                      <a:lnTo>
                        <a:pt x="469" y="451"/>
                      </a:lnTo>
                      <a:lnTo>
                        <a:pt x="469" y="424"/>
                      </a:lnTo>
                      <a:lnTo>
                        <a:pt x="484" y="432"/>
                      </a:lnTo>
                      <a:lnTo>
                        <a:pt x="490" y="451"/>
                      </a:lnTo>
                      <a:lnTo>
                        <a:pt x="480" y="451"/>
                      </a:lnTo>
                      <a:lnTo>
                        <a:pt x="484" y="476"/>
                      </a:lnTo>
                      <a:lnTo>
                        <a:pt x="495" y="490"/>
                      </a:lnTo>
                      <a:lnTo>
                        <a:pt x="484" y="503"/>
                      </a:lnTo>
                      <a:lnTo>
                        <a:pt x="490" y="516"/>
                      </a:lnTo>
                      <a:lnTo>
                        <a:pt x="484" y="535"/>
                      </a:lnTo>
                      <a:lnTo>
                        <a:pt x="484" y="548"/>
                      </a:lnTo>
                      <a:lnTo>
                        <a:pt x="475" y="548"/>
                      </a:lnTo>
                      <a:lnTo>
                        <a:pt x="469" y="554"/>
                      </a:lnTo>
                      <a:lnTo>
                        <a:pt x="454" y="581"/>
                      </a:lnTo>
                      <a:lnTo>
                        <a:pt x="454" y="587"/>
                      </a:lnTo>
                      <a:lnTo>
                        <a:pt x="484" y="593"/>
                      </a:lnTo>
                      <a:lnTo>
                        <a:pt x="495" y="593"/>
                      </a:lnTo>
                      <a:lnTo>
                        <a:pt x="510" y="599"/>
                      </a:lnTo>
                      <a:lnTo>
                        <a:pt x="564" y="599"/>
                      </a:lnTo>
                      <a:lnTo>
                        <a:pt x="559" y="548"/>
                      </a:lnTo>
                      <a:lnTo>
                        <a:pt x="544" y="523"/>
                      </a:lnTo>
                      <a:lnTo>
                        <a:pt x="525" y="509"/>
                      </a:lnTo>
                      <a:lnTo>
                        <a:pt x="504" y="503"/>
                      </a:lnTo>
                      <a:lnTo>
                        <a:pt x="490" y="509"/>
                      </a:lnTo>
                      <a:lnTo>
                        <a:pt x="475" y="509"/>
                      </a:lnTo>
                      <a:lnTo>
                        <a:pt x="469" y="490"/>
                      </a:lnTo>
                      <a:lnTo>
                        <a:pt x="469" y="470"/>
                      </a:lnTo>
                      <a:lnTo>
                        <a:pt x="465" y="470"/>
                      </a:lnTo>
                      <a:lnTo>
                        <a:pt x="469" y="432"/>
                      </a:lnTo>
                      <a:lnTo>
                        <a:pt x="484" y="432"/>
                      </a:lnTo>
                      <a:lnTo>
                        <a:pt x="495" y="451"/>
                      </a:lnTo>
                      <a:lnTo>
                        <a:pt x="484" y="457"/>
                      </a:lnTo>
                      <a:lnTo>
                        <a:pt x="490" y="470"/>
                      </a:lnTo>
                      <a:lnTo>
                        <a:pt x="504" y="482"/>
                      </a:lnTo>
                      <a:lnTo>
                        <a:pt x="514" y="490"/>
                      </a:lnTo>
                      <a:lnTo>
                        <a:pt x="525" y="482"/>
                      </a:lnTo>
                      <a:lnTo>
                        <a:pt x="519" y="476"/>
                      </a:lnTo>
                      <a:lnTo>
                        <a:pt x="519" y="463"/>
                      </a:lnTo>
                      <a:lnTo>
                        <a:pt x="504" y="457"/>
                      </a:lnTo>
                      <a:lnTo>
                        <a:pt x="490" y="438"/>
                      </a:lnTo>
                      <a:lnTo>
                        <a:pt x="475" y="432"/>
                      </a:lnTo>
                      <a:lnTo>
                        <a:pt x="465" y="438"/>
                      </a:lnTo>
                      <a:lnTo>
                        <a:pt x="460" y="444"/>
                      </a:lnTo>
                      <a:lnTo>
                        <a:pt x="454" y="451"/>
                      </a:lnTo>
                      <a:lnTo>
                        <a:pt x="450" y="457"/>
                      </a:lnTo>
                      <a:lnTo>
                        <a:pt x="445" y="463"/>
                      </a:lnTo>
                      <a:lnTo>
                        <a:pt x="435" y="482"/>
                      </a:lnTo>
                      <a:lnTo>
                        <a:pt x="416" y="496"/>
                      </a:lnTo>
                      <a:lnTo>
                        <a:pt x="411" y="482"/>
                      </a:lnTo>
                      <a:lnTo>
                        <a:pt x="430" y="470"/>
                      </a:lnTo>
                      <a:lnTo>
                        <a:pt x="430" y="457"/>
                      </a:lnTo>
                      <a:lnTo>
                        <a:pt x="441" y="451"/>
                      </a:lnTo>
                      <a:lnTo>
                        <a:pt x="445" y="438"/>
                      </a:lnTo>
                      <a:lnTo>
                        <a:pt x="441" y="424"/>
                      </a:lnTo>
                      <a:lnTo>
                        <a:pt x="426" y="418"/>
                      </a:lnTo>
                      <a:lnTo>
                        <a:pt x="411" y="399"/>
                      </a:lnTo>
                      <a:lnTo>
                        <a:pt x="411" y="374"/>
                      </a:lnTo>
                      <a:lnTo>
                        <a:pt x="416" y="399"/>
                      </a:lnTo>
                      <a:lnTo>
                        <a:pt x="426" y="412"/>
                      </a:lnTo>
                      <a:lnTo>
                        <a:pt x="445" y="380"/>
                      </a:lnTo>
                      <a:lnTo>
                        <a:pt x="441" y="353"/>
                      </a:lnTo>
                      <a:lnTo>
                        <a:pt x="445" y="334"/>
                      </a:lnTo>
                      <a:lnTo>
                        <a:pt x="454" y="341"/>
                      </a:lnTo>
                      <a:lnTo>
                        <a:pt x="460" y="360"/>
                      </a:lnTo>
                      <a:lnTo>
                        <a:pt x="484" y="366"/>
                      </a:lnTo>
                      <a:lnTo>
                        <a:pt x="495" y="341"/>
                      </a:lnTo>
                      <a:lnTo>
                        <a:pt x="465" y="322"/>
                      </a:lnTo>
                      <a:lnTo>
                        <a:pt x="454" y="295"/>
                      </a:lnTo>
                      <a:lnTo>
                        <a:pt x="465" y="295"/>
                      </a:lnTo>
                      <a:lnTo>
                        <a:pt x="475" y="316"/>
                      </a:lnTo>
                      <a:lnTo>
                        <a:pt x="490" y="328"/>
                      </a:lnTo>
                      <a:lnTo>
                        <a:pt x="484" y="295"/>
                      </a:lnTo>
                      <a:lnTo>
                        <a:pt x="460" y="289"/>
                      </a:lnTo>
                      <a:lnTo>
                        <a:pt x="441" y="295"/>
                      </a:lnTo>
                      <a:lnTo>
                        <a:pt x="445" y="322"/>
                      </a:lnTo>
                      <a:lnTo>
                        <a:pt x="445" y="353"/>
                      </a:lnTo>
                      <a:lnTo>
                        <a:pt x="430" y="353"/>
                      </a:lnTo>
                      <a:lnTo>
                        <a:pt x="426" y="328"/>
                      </a:lnTo>
                      <a:lnTo>
                        <a:pt x="430" y="283"/>
                      </a:lnTo>
                      <a:lnTo>
                        <a:pt x="450" y="270"/>
                      </a:lnTo>
                      <a:lnTo>
                        <a:pt x="475" y="277"/>
                      </a:lnTo>
                      <a:lnTo>
                        <a:pt x="484" y="249"/>
                      </a:lnTo>
                      <a:lnTo>
                        <a:pt x="475" y="236"/>
                      </a:lnTo>
                      <a:lnTo>
                        <a:pt x="460" y="249"/>
                      </a:lnTo>
                      <a:lnTo>
                        <a:pt x="450" y="270"/>
                      </a:lnTo>
                      <a:lnTo>
                        <a:pt x="445" y="249"/>
                      </a:lnTo>
                      <a:lnTo>
                        <a:pt x="445" y="223"/>
                      </a:lnTo>
                      <a:lnTo>
                        <a:pt x="450" y="184"/>
                      </a:lnTo>
                      <a:lnTo>
                        <a:pt x="454" y="165"/>
                      </a:lnTo>
                      <a:lnTo>
                        <a:pt x="475" y="165"/>
                      </a:lnTo>
                      <a:lnTo>
                        <a:pt x="490" y="178"/>
                      </a:lnTo>
                      <a:lnTo>
                        <a:pt x="480" y="95"/>
                      </a:lnTo>
                      <a:lnTo>
                        <a:pt x="454" y="108"/>
                      </a:lnTo>
                      <a:lnTo>
                        <a:pt x="430" y="120"/>
                      </a:lnTo>
                      <a:lnTo>
                        <a:pt x="430" y="147"/>
                      </a:lnTo>
                      <a:lnTo>
                        <a:pt x="420" y="140"/>
                      </a:lnTo>
                      <a:lnTo>
                        <a:pt x="392" y="140"/>
                      </a:lnTo>
                      <a:lnTo>
                        <a:pt x="371" y="153"/>
                      </a:lnTo>
                      <a:lnTo>
                        <a:pt x="366" y="159"/>
                      </a:lnTo>
                      <a:lnTo>
                        <a:pt x="362" y="147"/>
                      </a:lnTo>
                      <a:lnTo>
                        <a:pt x="366" y="134"/>
                      </a:lnTo>
                      <a:lnTo>
                        <a:pt x="377" y="120"/>
                      </a:lnTo>
                      <a:lnTo>
                        <a:pt x="392" y="134"/>
                      </a:lnTo>
                      <a:lnTo>
                        <a:pt x="407" y="134"/>
                      </a:lnTo>
                      <a:lnTo>
                        <a:pt x="416" y="126"/>
                      </a:lnTo>
                      <a:lnTo>
                        <a:pt x="416" y="114"/>
                      </a:lnTo>
                      <a:lnTo>
                        <a:pt x="426" y="108"/>
                      </a:lnTo>
                      <a:lnTo>
                        <a:pt x="445" y="108"/>
                      </a:lnTo>
                      <a:lnTo>
                        <a:pt x="450" y="95"/>
                      </a:lnTo>
                      <a:lnTo>
                        <a:pt x="460" y="101"/>
                      </a:lnTo>
                      <a:lnTo>
                        <a:pt x="469" y="95"/>
                      </a:lnTo>
                      <a:lnTo>
                        <a:pt x="460" y="31"/>
                      </a:lnTo>
                      <a:lnTo>
                        <a:pt x="554" y="0"/>
                      </a:lnTo>
                      <a:lnTo>
                        <a:pt x="543" y="74"/>
                      </a:lnTo>
                      <a:lnTo>
                        <a:pt x="540" y="95"/>
                      </a:lnTo>
                      <a:lnTo>
                        <a:pt x="549" y="95"/>
                      </a:lnTo>
                      <a:lnTo>
                        <a:pt x="559" y="82"/>
                      </a:lnTo>
                      <a:lnTo>
                        <a:pt x="564" y="82"/>
                      </a:lnTo>
                      <a:lnTo>
                        <a:pt x="569" y="101"/>
                      </a:lnTo>
                      <a:lnTo>
                        <a:pt x="559" y="108"/>
                      </a:lnTo>
                      <a:lnTo>
                        <a:pt x="549" y="114"/>
                      </a:lnTo>
                      <a:lnTo>
                        <a:pt x="554" y="134"/>
                      </a:lnTo>
                      <a:lnTo>
                        <a:pt x="559" y="134"/>
                      </a:lnTo>
                      <a:lnTo>
                        <a:pt x="564" y="126"/>
                      </a:lnTo>
                      <a:lnTo>
                        <a:pt x="564" y="120"/>
                      </a:lnTo>
                      <a:lnTo>
                        <a:pt x="564" y="101"/>
                      </a:lnTo>
                      <a:lnTo>
                        <a:pt x="574" y="95"/>
                      </a:lnTo>
                      <a:lnTo>
                        <a:pt x="574" y="120"/>
                      </a:lnTo>
                      <a:lnTo>
                        <a:pt x="588" y="126"/>
                      </a:lnTo>
                      <a:lnTo>
                        <a:pt x="579" y="147"/>
                      </a:lnTo>
                      <a:lnTo>
                        <a:pt x="598" y="140"/>
                      </a:lnTo>
                      <a:lnTo>
                        <a:pt x="618" y="134"/>
                      </a:lnTo>
                      <a:lnTo>
                        <a:pt x="643" y="126"/>
                      </a:lnTo>
                      <a:lnTo>
                        <a:pt x="658" y="126"/>
                      </a:lnTo>
                      <a:lnTo>
                        <a:pt x="663" y="140"/>
                      </a:lnTo>
                      <a:lnTo>
                        <a:pt x="687" y="134"/>
                      </a:lnTo>
                      <a:lnTo>
                        <a:pt x="692" y="140"/>
                      </a:lnTo>
                      <a:lnTo>
                        <a:pt x="723" y="134"/>
                      </a:lnTo>
                      <a:lnTo>
                        <a:pt x="742" y="147"/>
                      </a:lnTo>
                      <a:lnTo>
                        <a:pt x="766" y="147"/>
                      </a:lnTo>
                      <a:lnTo>
                        <a:pt x="766" y="108"/>
                      </a:lnTo>
                      <a:lnTo>
                        <a:pt x="772" y="108"/>
                      </a:lnTo>
                      <a:lnTo>
                        <a:pt x="772" y="140"/>
                      </a:lnTo>
                      <a:lnTo>
                        <a:pt x="792" y="153"/>
                      </a:lnTo>
                      <a:lnTo>
                        <a:pt x="801" y="140"/>
                      </a:lnTo>
                      <a:lnTo>
                        <a:pt x="811" y="140"/>
                      </a:lnTo>
                      <a:lnTo>
                        <a:pt x="820" y="159"/>
                      </a:lnTo>
                      <a:lnTo>
                        <a:pt x="846" y="159"/>
                      </a:lnTo>
                      <a:lnTo>
                        <a:pt x="841" y="140"/>
                      </a:lnTo>
                      <a:lnTo>
                        <a:pt x="856" y="140"/>
                      </a:lnTo>
                      <a:lnTo>
                        <a:pt x="850" y="153"/>
                      </a:lnTo>
                      <a:lnTo>
                        <a:pt x="841" y="153"/>
                      </a:lnTo>
                      <a:lnTo>
                        <a:pt x="850" y="165"/>
                      </a:lnTo>
                      <a:lnTo>
                        <a:pt x="865" y="165"/>
                      </a:lnTo>
                      <a:lnTo>
                        <a:pt x="865" y="153"/>
                      </a:lnTo>
                      <a:lnTo>
                        <a:pt x="861" y="140"/>
                      </a:lnTo>
                      <a:lnTo>
                        <a:pt x="870" y="140"/>
                      </a:lnTo>
                      <a:lnTo>
                        <a:pt x="870" y="101"/>
                      </a:lnTo>
                      <a:lnTo>
                        <a:pt x="885" y="140"/>
                      </a:lnTo>
                      <a:lnTo>
                        <a:pt x="899" y="159"/>
                      </a:lnTo>
                      <a:lnTo>
                        <a:pt x="914" y="165"/>
                      </a:lnTo>
                      <a:lnTo>
                        <a:pt x="925" y="153"/>
                      </a:lnTo>
                      <a:lnTo>
                        <a:pt x="944" y="172"/>
                      </a:lnTo>
                      <a:lnTo>
                        <a:pt x="944" y="108"/>
                      </a:lnTo>
                      <a:lnTo>
                        <a:pt x="969" y="95"/>
                      </a:lnTo>
                      <a:lnTo>
                        <a:pt x="969" y="134"/>
                      </a:lnTo>
                      <a:lnTo>
                        <a:pt x="974" y="147"/>
                      </a:lnTo>
                      <a:lnTo>
                        <a:pt x="984" y="165"/>
                      </a:lnTo>
                      <a:lnTo>
                        <a:pt x="979" y="178"/>
                      </a:lnTo>
                      <a:lnTo>
                        <a:pt x="969" y="165"/>
                      </a:lnTo>
                      <a:lnTo>
                        <a:pt x="959" y="178"/>
                      </a:lnTo>
                      <a:lnTo>
                        <a:pt x="944" y="172"/>
                      </a:lnTo>
                      <a:lnTo>
                        <a:pt x="925" y="165"/>
                      </a:lnTo>
                      <a:lnTo>
                        <a:pt x="919" y="184"/>
                      </a:lnTo>
                      <a:lnTo>
                        <a:pt x="934" y="192"/>
                      </a:lnTo>
                      <a:lnTo>
                        <a:pt x="955" y="192"/>
                      </a:lnTo>
                      <a:lnTo>
                        <a:pt x="959" y="211"/>
                      </a:lnTo>
                      <a:lnTo>
                        <a:pt x="974" y="223"/>
                      </a:lnTo>
                      <a:lnTo>
                        <a:pt x="989" y="211"/>
                      </a:lnTo>
                      <a:lnTo>
                        <a:pt x="984" y="192"/>
                      </a:lnTo>
                      <a:lnTo>
                        <a:pt x="994" y="172"/>
                      </a:lnTo>
                      <a:lnTo>
                        <a:pt x="984" y="140"/>
                      </a:lnTo>
                      <a:lnTo>
                        <a:pt x="994" y="101"/>
                      </a:lnTo>
                      <a:lnTo>
                        <a:pt x="998" y="101"/>
                      </a:lnTo>
                      <a:lnTo>
                        <a:pt x="1009" y="120"/>
                      </a:lnTo>
                      <a:lnTo>
                        <a:pt x="998" y="126"/>
                      </a:lnTo>
                      <a:lnTo>
                        <a:pt x="1009" y="140"/>
                      </a:lnTo>
                      <a:lnTo>
                        <a:pt x="1028" y="134"/>
                      </a:lnTo>
                      <a:lnTo>
                        <a:pt x="1043" y="134"/>
                      </a:lnTo>
                      <a:lnTo>
                        <a:pt x="1033" y="153"/>
                      </a:lnTo>
                      <a:lnTo>
                        <a:pt x="1038" y="165"/>
                      </a:lnTo>
                      <a:lnTo>
                        <a:pt x="1018" y="172"/>
                      </a:lnTo>
                      <a:lnTo>
                        <a:pt x="1033" y="192"/>
                      </a:lnTo>
                      <a:lnTo>
                        <a:pt x="1043" y="211"/>
                      </a:lnTo>
                      <a:lnTo>
                        <a:pt x="1028" y="244"/>
                      </a:lnTo>
                      <a:lnTo>
                        <a:pt x="1004" y="230"/>
                      </a:lnTo>
                      <a:lnTo>
                        <a:pt x="998" y="264"/>
                      </a:lnTo>
                      <a:lnTo>
                        <a:pt x="1018" y="270"/>
                      </a:lnTo>
                      <a:lnTo>
                        <a:pt x="1009" y="283"/>
                      </a:lnTo>
                      <a:lnTo>
                        <a:pt x="994" y="264"/>
                      </a:lnTo>
                      <a:lnTo>
                        <a:pt x="994" y="283"/>
                      </a:lnTo>
                      <a:lnTo>
                        <a:pt x="1009" y="295"/>
                      </a:lnTo>
                      <a:lnTo>
                        <a:pt x="964" y="277"/>
                      </a:lnTo>
                      <a:lnTo>
                        <a:pt x="934" y="249"/>
                      </a:lnTo>
                      <a:lnTo>
                        <a:pt x="910" y="264"/>
                      </a:lnTo>
                      <a:lnTo>
                        <a:pt x="880" y="249"/>
                      </a:lnTo>
                      <a:lnTo>
                        <a:pt x="875" y="236"/>
                      </a:lnTo>
                      <a:lnTo>
                        <a:pt x="905" y="223"/>
                      </a:lnTo>
                      <a:lnTo>
                        <a:pt x="899" y="205"/>
                      </a:lnTo>
                      <a:lnTo>
                        <a:pt x="875" y="198"/>
                      </a:lnTo>
                      <a:lnTo>
                        <a:pt x="870" y="223"/>
                      </a:lnTo>
                      <a:lnTo>
                        <a:pt x="850" y="217"/>
                      </a:lnTo>
                      <a:lnTo>
                        <a:pt x="846" y="198"/>
                      </a:lnTo>
                      <a:lnTo>
                        <a:pt x="841" y="230"/>
                      </a:lnTo>
                      <a:lnTo>
                        <a:pt x="816" y="255"/>
                      </a:lnTo>
                      <a:lnTo>
                        <a:pt x="801" y="244"/>
                      </a:lnTo>
                      <a:lnTo>
                        <a:pt x="806" y="205"/>
                      </a:lnTo>
                      <a:lnTo>
                        <a:pt x="801" y="178"/>
                      </a:lnTo>
                      <a:lnTo>
                        <a:pt x="781" y="184"/>
                      </a:lnTo>
                      <a:lnTo>
                        <a:pt x="751" y="178"/>
                      </a:lnTo>
                      <a:lnTo>
                        <a:pt x="712" y="165"/>
                      </a:lnTo>
                      <a:lnTo>
                        <a:pt x="648" y="165"/>
                      </a:lnTo>
                      <a:lnTo>
                        <a:pt x="628" y="165"/>
                      </a:lnTo>
                      <a:lnTo>
                        <a:pt x="633" y="178"/>
                      </a:lnTo>
                      <a:lnTo>
                        <a:pt x="633" y="192"/>
                      </a:lnTo>
                      <a:lnTo>
                        <a:pt x="628" y="223"/>
                      </a:lnTo>
                      <a:lnTo>
                        <a:pt x="609" y="223"/>
                      </a:lnTo>
                      <a:lnTo>
                        <a:pt x="598" y="205"/>
                      </a:lnTo>
                      <a:lnTo>
                        <a:pt x="583" y="211"/>
                      </a:lnTo>
                      <a:lnTo>
                        <a:pt x="579" y="249"/>
                      </a:lnTo>
                      <a:lnTo>
                        <a:pt x="594" y="236"/>
                      </a:lnTo>
                      <a:lnTo>
                        <a:pt x="609" y="255"/>
                      </a:lnTo>
                      <a:lnTo>
                        <a:pt x="598" y="283"/>
                      </a:lnTo>
                      <a:lnTo>
                        <a:pt x="603" y="302"/>
                      </a:lnTo>
                      <a:lnTo>
                        <a:pt x="633" y="295"/>
                      </a:lnTo>
                      <a:lnTo>
                        <a:pt x="663" y="289"/>
                      </a:lnTo>
                      <a:lnTo>
                        <a:pt x="663" y="264"/>
                      </a:lnTo>
                      <a:lnTo>
                        <a:pt x="628" y="249"/>
                      </a:lnTo>
                      <a:lnTo>
                        <a:pt x="673" y="244"/>
                      </a:lnTo>
                      <a:lnTo>
                        <a:pt x="678" y="249"/>
                      </a:lnTo>
                      <a:lnTo>
                        <a:pt x="692" y="236"/>
                      </a:lnTo>
                      <a:lnTo>
                        <a:pt x="707" y="244"/>
                      </a:lnTo>
                      <a:lnTo>
                        <a:pt x="736" y="236"/>
                      </a:lnTo>
                      <a:lnTo>
                        <a:pt x="751" y="211"/>
                      </a:lnTo>
                      <a:lnTo>
                        <a:pt x="747" y="172"/>
                      </a:lnTo>
                      <a:lnTo>
                        <a:pt x="757" y="211"/>
                      </a:lnTo>
                      <a:lnTo>
                        <a:pt x="766" y="236"/>
                      </a:lnTo>
                      <a:lnTo>
                        <a:pt x="806" y="236"/>
                      </a:lnTo>
                      <a:lnTo>
                        <a:pt x="811" y="184"/>
                      </a:lnTo>
                      <a:lnTo>
                        <a:pt x="826" y="184"/>
                      </a:lnTo>
                      <a:lnTo>
                        <a:pt x="816" y="230"/>
                      </a:lnTo>
                      <a:lnTo>
                        <a:pt x="841" y="230"/>
                      </a:lnTo>
                      <a:lnTo>
                        <a:pt x="895" y="249"/>
                      </a:lnTo>
                      <a:lnTo>
                        <a:pt x="861" y="277"/>
                      </a:lnTo>
                      <a:lnTo>
                        <a:pt x="919" y="308"/>
                      </a:lnTo>
                      <a:lnTo>
                        <a:pt x="979" y="328"/>
                      </a:lnTo>
                      <a:lnTo>
                        <a:pt x="998" y="353"/>
                      </a:lnTo>
                      <a:lnTo>
                        <a:pt x="989" y="366"/>
                      </a:lnTo>
                      <a:lnTo>
                        <a:pt x="969" y="348"/>
                      </a:lnTo>
                      <a:lnTo>
                        <a:pt x="919" y="322"/>
                      </a:lnTo>
                      <a:lnTo>
                        <a:pt x="880" y="316"/>
                      </a:lnTo>
                      <a:lnTo>
                        <a:pt x="841" y="302"/>
                      </a:lnTo>
                      <a:lnTo>
                        <a:pt x="826" y="283"/>
                      </a:lnTo>
                      <a:lnTo>
                        <a:pt x="766" y="270"/>
                      </a:lnTo>
                      <a:lnTo>
                        <a:pt x="717" y="283"/>
                      </a:lnTo>
                      <a:lnTo>
                        <a:pt x="678" y="302"/>
                      </a:lnTo>
                      <a:lnTo>
                        <a:pt x="638" y="334"/>
                      </a:lnTo>
                      <a:lnTo>
                        <a:pt x="618" y="366"/>
                      </a:lnTo>
                      <a:lnTo>
                        <a:pt x="624" y="392"/>
                      </a:lnTo>
                      <a:lnTo>
                        <a:pt x="643" y="424"/>
                      </a:lnTo>
                      <a:lnTo>
                        <a:pt x="663" y="418"/>
                      </a:lnTo>
                      <a:lnTo>
                        <a:pt x="692" y="399"/>
                      </a:lnTo>
                      <a:lnTo>
                        <a:pt x="712" y="386"/>
                      </a:lnTo>
                      <a:lnTo>
                        <a:pt x="712" y="348"/>
                      </a:lnTo>
                      <a:lnTo>
                        <a:pt x="732" y="353"/>
                      </a:lnTo>
                      <a:lnTo>
                        <a:pt x="717" y="386"/>
                      </a:lnTo>
                      <a:lnTo>
                        <a:pt x="757" y="412"/>
                      </a:lnTo>
                      <a:lnTo>
                        <a:pt x="762" y="444"/>
                      </a:lnTo>
                      <a:lnTo>
                        <a:pt x="826" y="399"/>
                      </a:lnTo>
                      <a:lnTo>
                        <a:pt x="831" y="418"/>
                      </a:lnTo>
                      <a:lnTo>
                        <a:pt x="811" y="438"/>
                      </a:lnTo>
                      <a:lnTo>
                        <a:pt x="846" y="444"/>
                      </a:lnTo>
                      <a:lnTo>
                        <a:pt x="846" y="463"/>
                      </a:lnTo>
                      <a:lnTo>
                        <a:pt x="816" y="470"/>
                      </a:lnTo>
                      <a:lnTo>
                        <a:pt x="781" y="438"/>
                      </a:lnTo>
                      <a:lnTo>
                        <a:pt x="732" y="451"/>
                      </a:lnTo>
                      <a:lnTo>
                        <a:pt x="702" y="457"/>
                      </a:lnTo>
                      <a:lnTo>
                        <a:pt x="682" y="451"/>
                      </a:lnTo>
                      <a:lnTo>
                        <a:pt x="643" y="438"/>
                      </a:lnTo>
                      <a:lnTo>
                        <a:pt x="678" y="476"/>
                      </a:lnTo>
                      <a:lnTo>
                        <a:pt x="712" y="509"/>
                      </a:lnTo>
                      <a:lnTo>
                        <a:pt x="751" y="503"/>
                      </a:lnTo>
                      <a:lnTo>
                        <a:pt x="781" y="509"/>
                      </a:lnTo>
                      <a:lnTo>
                        <a:pt x="781" y="529"/>
                      </a:lnTo>
                      <a:lnTo>
                        <a:pt x="751" y="529"/>
                      </a:lnTo>
                      <a:lnTo>
                        <a:pt x="723" y="509"/>
                      </a:lnTo>
                      <a:lnTo>
                        <a:pt x="702" y="509"/>
                      </a:lnTo>
                      <a:lnTo>
                        <a:pt x="707" y="543"/>
                      </a:lnTo>
                      <a:lnTo>
                        <a:pt x="682" y="548"/>
                      </a:lnTo>
                      <a:lnTo>
                        <a:pt x="648" y="535"/>
                      </a:lnTo>
                      <a:lnTo>
                        <a:pt x="653" y="503"/>
                      </a:lnTo>
                      <a:lnTo>
                        <a:pt x="673" y="535"/>
                      </a:lnTo>
                      <a:lnTo>
                        <a:pt x="678" y="516"/>
                      </a:lnTo>
                      <a:lnTo>
                        <a:pt x="643" y="482"/>
                      </a:lnTo>
                      <a:lnTo>
                        <a:pt x="609" y="490"/>
                      </a:lnTo>
                      <a:lnTo>
                        <a:pt x="613" y="523"/>
                      </a:lnTo>
                      <a:lnTo>
                        <a:pt x="633" y="581"/>
                      </a:lnTo>
                      <a:lnTo>
                        <a:pt x="678" y="710"/>
                      </a:lnTo>
                      <a:lnTo>
                        <a:pt x="732" y="795"/>
                      </a:lnTo>
                      <a:lnTo>
                        <a:pt x="766" y="839"/>
                      </a:lnTo>
                      <a:lnTo>
                        <a:pt x="781" y="860"/>
                      </a:lnTo>
                      <a:lnTo>
                        <a:pt x="786" y="860"/>
                      </a:lnTo>
                      <a:lnTo>
                        <a:pt x="777" y="833"/>
                      </a:lnTo>
                      <a:lnTo>
                        <a:pt x="766" y="808"/>
                      </a:lnTo>
                      <a:lnTo>
                        <a:pt x="772" y="814"/>
                      </a:lnTo>
                      <a:lnTo>
                        <a:pt x="792" y="800"/>
                      </a:lnTo>
                      <a:lnTo>
                        <a:pt x="816" y="800"/>
                      </a:lnTo>
                      <a:lnTo>
                        <a:pt x="875" y="781"/>
                      </a:lnTo>
                      <a:lnTo>
                        <a:pt x="885" y="768"/>
                      </a:lnTo>
                      <a:lnTo>
                        <a:pt x="880" y="795"/>
                      </a:lnTo>
                      <a:lnTo>
                        <a:pt x="801" y="821"/>
                      </a:lnTo>
                      <a:lnTo>
                        <a:pt x="796" y="839"/>
                      </a:lnTo>
                      <a:lnTo>
                        <a:pt x="806" y="852"/>
                      </a:lnTo>
                      <a:lnTo>
                        <a:pt x="811" y="866"/>
                      </a:lnTo>
                      <a:lnTo>
                        <a:pt x="806" y="885"/>
                      </a:lnTo>
                      <a:lnTo>
                        <a:pt x="816" y="924"/>
                      </a:lnTo>
                      <a:lnTo>
                        <a:pt x="850" y="949"/>
                      </a:lnTo>
                      <a:lnTo>
                        <a:pt x="856" y="924"/>
                      </a:lnTo>
                      <a:lnTo>
                        <a:pt x="846" y="891"/>
                      </a:lnTo>
                      <a:lnTo>
                        <a:pt x="841" y="885"/>
                      </a:lnTo>
                      <a:lnTo>
                        <a:pt x="861" y="878"/>
                      </a:lnTo>
                      <a:lnTo>
                        <a:pt x="861" y="891"/>
                      </a:lnTo>
                      <a:lnTo>
                        <a:pt x="856" y="910"/>
                      </a:lnTo>
                      <a:lnTo>
                        <a:pt x="861" y="937"/>
                      </a:lnTo>
                      <a:lnTo>
                        <a:pt x="870" y="943"/>
                      </a:lnTo>
                      <a:lnTo>
                        <a:pt x="895" y="1014"/>
                      </a:lnTo>
                      <a:lnTo>
                        <a:pt x="899" y="1054"/>
                      </a:lnTo>
                      <a:lnTo>
                        <a:pt x="870" y="1098"/>
                      </a:lnTo>
                      <a:lnTo>
                        <a:pt x="865" y="1112"/>
                      </a:lnTo>
                      <a:lnTo>
                        <a:pt x="890" y="1087"/>
                      </a:lnTo>
                      <a:lnTo>
                        <a:pt x="905" y="1079"/>
                      </a:lnTo>
                      <a:lnTo>
                        <a:pt x="919" y="1079"/>
                      </a:lnTo>
                      <a:lnTo>
                        <a:pt x="934" y="1093"/>
                      </a:lnTo>
                      <a:lnTo>
                        <a:pt x="949" y="1079"/>
                      </a:lnTo>
                      <a:lnTo>
                        <a:pt x="929" y="1118"/>
                      </a:lnTo>
                      <a:lnTo>
                        <a:pt x="914" y="1112"/>
                      </a:lnTo>
                      <a:lnTo>
                        <a:pt x="905" y="1112"/>
                      </a:lnTo>
                      <a:lnTo>
                        <a:pt x="899" y="1131"/>
                      </a:lnTo>
                      <a:lnTo>
                        <a:pt x="885" y="1150"/>
                      </a:lnTo>
                      <a:lnTo>
                        <a:pt x="870" y="1158"/>
                      </a:lnTo>
                      <a:lnTo>
                        <a:pt x="875" y="1176"/>
                      </a:lnTo>
                      <a:lnTo>
                        <a:pt x="885" y="1176"/>
                      </a:lnTo>
                      <a:lnTo>
                        <a:pt x="890" y="1196"/>
                      </a:lnTo>
                      <a:lnTo>
                        <a:pt x="880" y="1196"/>
                      </a:lnTo>
                      <a:lnTo>
                        <a:pt x="870" y="1189"/>
                      </a:lnTo>
                      <a:lnTo>
                        <a:pt x="861" y="1164"/>
                      </a:lnTo>
                      <a:lnTo>
                        <a:pt x="850" y="1170"/>
                      </a:lnTo>
                      <a:lnTo>
                        <a:pt x="841" y="1208"/>
                      </a:lnTo>
                      <a:lnTo>
                        <a:pt x="841" y="1241"/>
                      </a:lnTo>
                      <a:lnTo>
                        <a:pt x="846" y="1287"/>
                      </a:lnTo>
                      <a:lnTo>
                        <a:pt x="846" y="1319"/>
                      </a:lnTo>
                      <a:lnTo>
                        <a:pt x="846" y="1344"/>
                      </a:lnTo>
                      <a:lnTo>
                        <a:pt x="865" y="1391"/>
                      </a:lnTo>
                      <a:lnTo>
                        <a:pt x="870" y="1404"/>
                      </a:lnTo>
                      <a:lnTo>
                        <a:pt x="998" y="1365"/>
                      </a:lnTo>
                      <a:lnTo>
                        <a:pt x="1018" y="1344"/>
                      </a:lnTo>
                      <a:lnTo>
                        <a:pt x="1028" y="1300"/>
                      </a:lnTo>
                      <a:lnTo>
                        <a:pt x="1024" y="1280"/>
                      </a:lnTo>
                      <a:lnTo>
                        <a:pt x="1028" y="1260"/>
                      </a:lnTo>
                      <a:lnTo>
                        <a:pt x="1028" y="1280"/>
                      </a:lnTo>
                      <a:lnTo>
                        <a:pt x="1063" y="1247"/>
                      </a:lnTo>
                      <a:lnTo>
                        <a:pt x="1079" y="1247"/>
                      </a:lnTo>
                      <a:lnTo>
                        <a:pt x="1079" y="1280"/>
                      </a:lnTo>
                      <a:lnTo>
                        <a:pt x="1063" y="1294"/>
                      </a:lnTo>
                      <a:lnTo>
                        <a:pt x="1052" y="1319"/>
                      </a:lnTo>
                      <a:lnTo>
                        <a:pt x="1063" y="1319"/>
                      </a:lnTo>
                      <a:lnTo>
                        <a:pt x="1048" y="1385"/>
                      </a:lnTo>
                      <a:lnTo>
                        <a:pt x="1038" y="1410"/>
                      </a:lnTo>
                      <a:lnTo>
                        <a:pt x="1033" y="1396"/>
                      </a:lnTo>
                      <a:lnTo>
                        <a:pt x="1013" y="1410"/>
                      </a:lnTo>
                      <a:lnTo>
                        <a:pt x="1004" y="1423"/>
                      </a:lnTo>
                      <a:lnTo>
                        <a:pt x="979" y="1423"/>
                      </a:lnTo>
                      <a:lnTo>
                        <a:pt x="979" y="1435"/>
                      </a:lnTo>
                      <a:lnTo>
                        <a:pt x="955" y="1423"/>
                      </a:lnTo>
                      <a:lnTo>
                        <a:pt x="919" y="1423"/>
                      </a:lnTo>
                      <a:lnTo>
                        <a:pt x="885" y="1448"/>
                      </a:lnTo>
                      <a:lnTo>
                        <a:pt x="875" y="1474"/>
                      </a:lnTo>
                      <a:lnTo>
                        <a:pt x="875" y="1500"/>
                      </a:lnTo>
                      <a:lnTo>
                        <a:pt x="880" y="1540"/>
                      </a:lnTo>
                      <a:lnTo>
                        <a:pt x="772" y="1500"/>
                      </a:lnTo>
                    </a:path>
                  </a:pathLst>
                </a:custGeom>
                <a:solidFill>
                  <a:schemeClr val="bg2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056" name="Freeform 8"/>
                <p:cNvSpPr/>
                <p:nvPr/>
              </p:nvSpPr>
              <p:spPr>
                <a:xfrm>
                  <a:off x="997" y="0"/>
                  <a:ext cx="1010" cy="2504"/>
                </a:xfrm>
                <a:custGeom>
                  <a:avLst/>
                  <a:gdLst/>
                  <a:ahLst/>
                  <a:cxnLst>
                    <a:cxn ang="0">
                      <a:pos x="257" y="2112"/>
                    </a:cxn>
                    <a:cxn ang="0">
                      <a:pos x="217" y="1969"/>
                    </a:cxn>
                    <a:cxn ang="0">
                      <a:pos x="262" y="1963"/>
                    </a:cxn>
                    <a:cxn ang="0">
                      <a:pos x="380" y="2015"/>
                    </a:cxn>
                    <a:cxn ang="0">
                      <a:pos x="445" y="1819"/>
                    </a:cxn>
                    <a:cxn ang="0">
                      <a:pos x="326" y="1663"/>
                    </a:cxn>
                    <a:cxn ang="0">
                      <a:pos x="183" y="1684"/>
                    </a:cxn>
                    <a:cxn ang="0">
                      <a:pos x="232" y="1578"/>
                    </a:cxn>
                    <a:cxn ang="0">
                      <a:pos x="202" y="1520"/>
                    </a:cxn>
                    <a:cxn ang="0">
                      <a:pos x="242" y="1501"/>
                    </a:cxn>
                    <a:cxn ang="0">
                      <a:pos x="262" y="1565"/>
                    </a:cxn>
                    <a:cxn ang="0">
                      <a:pos x="395" y="1690"/>
                    </a:cxn>
                    <a:cxn ang="0">
                      <a:pos x="455" y="1586"/>
                    </a:cxn>
                    <a:cxn ang="0">
                      <a:pos x="193" y="1364"/>
                    </a:cxn>
                    <a:cxn ang="0">
                      <a:pos x="212" y="1111"/>
                    </a:cxn>
                    <a:cxn ang="0">
                      <a:pos x="208" y="988"/>
                    </a:cxn>
                    <a:cxn ang="0">
                      <a:pos x="172" y="936"/>
                    </a:cxn>
                    <a:cxn ang="0">
                      <a:pos x="99" y="818"/>
                    </a:cxn>
                    <a:cxn ang="0">
                      <a:pos x="208" y="766"/>
                    </a:cxn>
                    <a:cxn ang="0">
                      <a:pos x="172" y="689"/>
                    </a:cxn>
                    <a:cxn ang="0">
                      <a:pos x="34" y="559"/>
                    </a:cxn>
                    <a:cxn ang="0">
                      <a:pos x="376" y="0"/>
                    </a:cxn>
                    <a:cxn ang="0">
                      <a:pos x="445" y="66"/>
                    </a:cxn>
                    <a:cxn ang="0">
                      <a:pos x="524" y="58"/>
                    </a:cxn>
                    <a:cxn ang="0">
                      <a:pos x="583" y="13"/>
                    </a:cxn>
                    <a:cxn ang="0">
                      <a:pos x="651" y="33"/>
                    </a:cxn>
                    <a:cxn ang="0">
                      <a:pos x="750" y="27"/>
                    </a:cxn>
                    <a:cxn ang="0">
                      <a:pos x="761" y="110"/>
                    </a:cxn>
                    <a:cxn ang="0">
                      <a:pos x="791" y="174"/>
                    </a:cxn>
                    <a:cxn ang="0">
                      <a:pos x="707" y="136"/>
                    </a:cxn>
                    <a:cxn ang="0">
                      <a:pos x="795" y="195"/>
                    </a:cxn>
                    <a:cxn ang="0">
                      <a:pos x="870" y="234"/>
                    </a:cxn>
                    <a:cxn ang="0">
                      <a:pos x="894" y="345"/>
                    </a:cxn>
                    <a:cxn ang="0">
                      <a:pos x="988" y="415"/>
                    </a:cxn>
                    <a:cxn ang="0">
                      <a:pos x="935" y="384"/>
                    </a:cxn>
                    <a:cxn ang="0">
                      <a:pos x="845" y="435"/>
                    </a:cxn>
                    <a:cxn ang="0">
                      <a:pos x="780" y="390"/>
                    </a:cxn>
                    <a:cxn ang="0">
                      <a:pos x="780" y="415"/>
                    </a:cxn>
                    <a:cxn ang="0">
                      <a:pos x="815" y="454"/>
                    </a:cxn>
                    <a:cxn ang="0">
                      <a:pos x="840" y="473"/>
                    </a:cxn>
                    <a:cxn ang="0">
                      <a:pos x="929" y="539"/>
                    </a:cxn>
                    <a:cxn ang="0">
                      <a:pos x="993" y="567"/>
                    </a:cxn>
                    <a:cxn ang="0">
                      <a:pos x="346" y="579"/>
                    </a:cxn>
                    <a:cxn ang="0">
                      <a:pos x="406" y="864"/>
                    </a:cxn>
                    <a:cxn ang="0">
                      <a:pos x="445" y="949"/>
                    </a:cxn>
                    <a:cxn ang="0">
                      <a:pos x="341" y="1027"/>
                    </a:cxn>
                    <a:cxn ang="0">
                      <a:pos x="326" y="949"/>
                    </a:cxn>
                    <a:cxn ang="0">
                      <a:pos x="341" y="1065"/>
                    </a:cxn>
                    <a:cxn ang="0">
                      <a:pos x="307" y="1144"/>
                    </a:cxn>
                    <a:cxn ang="0">
                      <a:pos x="316" y="1209"/>
                    </a:cxn>
                    <a:cxn ang="0">
                      <a:pos x="292" y="1314"/>
                    </a:cxn>
                    <a:cxn ang="0">
                      <a:pos x="406" y="1404"/>
                    </a:cxn>
                    <a:cxn ang="0">
                      <a:pos x="657" y="1547"/>
                    </a:cxn>
                    <a:cxn ang="0">
                      <a:pos x="613" y="1767"/>
                    </a:cxn>
                    <a:cxn ang="0">
                      <a:pos x="628" y="1748"/>
                    </a:cxn>
                    <a:cxn ang="0">
                      <a:pos x="666" y="1755"/>
                    </a:cxn>
                    <a:cxn ang="0">
                      <a:pos x="666" y="1617"/>
                    </a:cxn>
                    <a:cxn ang="0">
                      <a:pos x="638" y="1794"/>
                    </a:cxn>
                    <a:cxn ang="0">
                      <a:pos x="593" y="1844"/>
                    </a:cxn>
                    <a:cxn ang="0">
                      <a:pos x="514" y="1943"/>
                    </a:cxn>
                    <a:cxn ang="0">
                      <a:pos x="608" y="2029"/>
                    </a:cxn>
                    <a:cxn ang="0">
                      <a:pos x="356" y="2268"/>
                    </a:cxn>
                    <a:cxn ang="0">
                      <a:pos x="406" y="2503"/>
                    </a:cxn>
                  </a:cxnLst>
                  <a:pathLst>
                    <a:path w="1010" h="2504">
                      <a:moveTo>
                        <a:pt x="217" y="2450"/>
                      </a:moveTo>
                      <a:lnTo>
                        <a:pt x="183" y="2430"/>
                      </a:lnTo>
                      <a:lnTo>
                        <a:pt x="252" y="2209"/>
                      </a:lnTo>
                      <a:lnTo>
                        <a:pt x="257" y="2112"/>
                      </a:lnTo>
                      <a:lnTo>
                        <a:pt x="262" y="2105"/>
                      </a:lnTo>
                      <a:lnTo>
                        <a:pt x="326" y="2054"/>
                      </a:lnTo>
                      <a:lnTo>
                        <a:pt x="316" y="2029"/>
                      </a:lnTo>
                      <a:lnTo>
                        <a:pt x="217" y="1969"/>
                      </a:lnTo>
                      <a:lnTo>
                        <a:pt x="242" y="1975"/>
                      </a:lnTo>
                      <a:lnTo>
                        <a:pt x="247" y="1957"/>
                      </a:lnTo>
                      <a:lnTo>
                        <a:pt x="247" y="1904"/>
                      </a:lnTo>
                      <a:lnTo>
                        <a:pt x="262" y="1963"/>
                      </a:lnTo>
                      <a:lnTo>
                        <a:pt x="307" y="2008"/>
                      </a:lnTo>
                      <a:lnTo>
                        <a:pt x="326" y="2002"/>
                      </a:lnTo>
                      <a:lnTo>
                        <a:pt x="341" y="2035"/>
                      </a:lnTo>
                      <a:lnTo>
                        <a:pt x="380" y="2015"/>
                      </a:lnTo>
                      <a:lnTo>
                        <a:pt x="406" y="1969"/>
                      </a:lnTo>
                      <a:lnTo>
                        <a:pt x="430" y="1891"/>
                      </a:lnTo>
                      <a:lnTo>
                        <a:pt x="435" y="1877"/>
                      </a:lnTo>
                      <a:lnTo>
                        <a:pt x="445" y="1819"/>
                      </a:lnTo>
                      <a:lnTo>
                        <a:pt x="435" y="1788"/>
                      </a:lnTo>
                      <a:lnTo>
                        <a:pt x="425" y="1774"/>
                      </a:lnTo>
                      <a:lnTo>
                        <a:pt x="430" y="1755"/>
                      </a:lnTo>
                      <a:lnTo>
                        <a:pt x="326" y="1663"/>
                      </a:lnTo>
                      <a:lnTo>
                        <a:pt x="292" y="1663"/>
                      </a:lnTo>
                      <a:lnTo>
                        <a:pt x="296" y="1650"/>
                      </a:lnTo>
                      <a:lnTo>
                        <a:pt x="158" y="1709"/>
                      </a:lnTo>
                      <a:lnTo>
                        <a:pt x="183" y="1684"/>
                      </a:lnTo>
                      <a:lnTo>
                        <a:pt x="292" y="1644"/>
                      </a:lnTo>
                      <a:lnTo>
                        <a:pt x="262" y="1624"/>
                      </a:lnTo>
                      <a:lnTo>
                        <a:pt x="242" y="1611"/>
                      </a:lnTo>
                      <a:lnTo>
                        <a:pt x="232" y="1578"/>
                      </a:lnTo>
                      <a:lnTo>
                        <a:pt x="187" y="1559"/>
                      </a:lnTo>
                      <a:lnTo>
                        <a:pt x="178" y="1526"/>
                      </a:lnTo>
                      <a:lnTo>
                        <a:pt x="197" y="1553"/>
                      </a:lnTo>
                      <a:lnTo>
                        <a:pt x="202" y="1520"/>
                      </a:lnTo>
                      <a:lnTo>
                        <a:pt x="202" y="1404"/>
                      </a:lnTo>
                      <a:lnTo>
                        <a:pt x="232" y="1429"/>
                      </a:lnTo>
                      <a:lnTo>
                        <a:pt x="247" y="1481"/>
                      </a:lnTo>
                      <a:lnTo>
                        <a:pt x="242" y="1501"/>
                      </a:lnTo>
                      <a:lnTo>
                        <a:pt x="242" y="1520"/>
                      </a:lnTo>
                      <a:lnTo>
                        <a:pt x="271" y="1514"/>
                      </a:lnTo>
                      <a:lnTo>
                        <a:pt x="257" y="1547"/>
                      </a:lnTo>
                      <a:lnTo>
                        <a:pt x="262" y="1565"/>
                      </a:lnTo>
                      <a:lnTo>
                        <a:pt x="301" y="1605"/>
                      </a:lnTo>
                      <a:lnTo>
                        <a:pt x="307" y="1592"/>
                      </a:lnTo>
                      <a:lnTo>
                        <a:pt x="316" y="1624"/>
                      </a:lnTo>
                      <a:lnTo>
                        <a:pt x="395" y="1690"/>
                      </a:lnTo>
                      <a:lnTo>
                        <a:pt x="445" y="1709"/>
                      </a:lnTo>
                      <a:lnTo>
                        <a:pt x="484" y="1650"/>
                      </a:lnTo>
                      <a:lnTo>
                        <a:pt x="484" y="1624"/>
                      </a:lnTo>
                      <a:lnTo>
                        <a:pt x="455" y="1586"/>
                      </a:lnTo>
                      <a:lnTo>
                        <a:pt x="400" y="1540"/>
                      </a:lnTo>
                      <a:lnTo>
                        <a:pt x="316" y="1481"/>
                      </a:lnTo>
                      <a:lnTo>
                        <a:pt x="247" y="1410"/>
                      </a:lnTo>
                      <a:lnTo>
                        <a:pt x="193" y="1364"/>
                      </a:lnTo>
                      <a:lnTo>
                        <a:pt x="172" y="1299"/>
                      </a:lnTo>
                      <a:lnTo>
                        <a:pt x="168" y="1221"/>
                      </a:lnTo>
                      <a:lnTo>
                        <a:pt x="187" y="1157"/>
                      </a:lnTo>
                      <a:lnTo>
                        <a:pt x="212" y="1111"/>
                      </a:lnTo>
                      <a:lnTo>
                        <a:pt x="232" y="1085"/>
                      </a:lnTo>
                      <a:lnTo>
                        <a:pt x="262" y="988"/>
                      </a:lnTo>
                      <a:lnTo>
                        <a:pt x="247" y="968"/>
                      </a:lnTo>
                      <a:lnTo>
                        <a:pt x="208" y="988"/>
                      </a:lnTo>
                      <a:lnTo>
                        <a:pt x="168" y="994"/>
                      </a:lnTo>
                      <a:lnTo>
                        <a:pt x="99" y="988"/>
                      </a:lnTo>
                      <a:lnTo>
                        <a:pt x="168" y="955"/>
                      </a:lnTo>
                      <a:lnTo>
                        <a:pt x="172" y="936"/>
                      </a:lnTo>
                      <a:lnTo>
                        <a:pt x="228" y="930"/>
                      </a:lnTo>
                      <a:lnTo>
                        <a:pt x="228" y="910"/>
                      </a:lnTo>
                      <a:lnTo>
                        <a:pt x="144" y="891"/>
                      </a:lnTo>
                      <a:lnTo>
                        <a:pt x="99" y="818"/>
                      </a:lnTo>
                      <a:lnTo>
                        <a:pt x="129" y="747"/>
                      </a:lnTo>
                      <a:lnTo>
                        <a:pt x="222" y="832"/>
                      </a:lnTo>
                      <a:lnTo>
                        <a:pt x="232" y="805"/>
                      </a:lnTo>
                      <a:lnTo>
                        <a:pt x="208" y="766"/>
                      </a:lnTo>
                      <a:lnTo>
                        <a:pt x="217" y="741"/>
                      </a:lnTo>
                      <a:lnTo>
                        <a:pt x="183" y="708"/>
                      </a:lnTo>
                      <a:lnTo>
                        <a:pt x="163" y="734"/>
                      </a:lnTo>
                      <a:lnTo>
                        <a:pt x="172" y="689"/>
                      </a:lnTo>
                      <a:lnTo>
                        <a:pt x="158" y="650"/>
                      </a:lnTo>
                      <a:lnTo>
                        <a:pt x="84" y="623"/>
                      </a:lnTo>
                      <a:lnTo>
                        <a:pt x="30" y="610"/>
                      </a:lnTo>
                      <a:lnTo>
                        <a:pt x="34" y="559"/>
                      </a:lnTo>
                      <a:lnTo>
                        <a:pt x="0" y="332"/>
                      </a:lnTo>
                      <a:lnTo>
                        <a:pt x="370" y="13"/>
                      </a:lnTo>
                      <a:lnTo>
                        <a:pt x="361" y="46"/>
                      </a:lnTo>
                      <a:lnTo>
                        <a:pt x="376" y="0"/>
                      </a:lnTo>
                      <a:lnTo>
                        <a:pt x="380" y="27"/>
                      </a:lnTo>
                      <a:lnTo>
                        <a:pt x="400" y="58"/>
                      </a:lnTo>
                      <a:lnTo>
                        <a:pt x="440" y="39"/>
                      </a:lnTo>
                      <a:lnTo>
                        <a:pt x="445" y="66"/>
                      </a:lnTo>
                      <a:lnTo>
                        <a:pt x="484" y="46"/>
                      </a:lnTo>
                      <a:lnTo>
                        <a:pt x="494" y="66"/>
                      </a:lnTo>
                      <a:lnTo>
                        <a:pt x="514" y="39"/>
                      </a:lnTo>
                      <a:lnTo>
                        <a:pt x="524" y="58"/>
                      </a:lnTo>
                      <a:lnTo>
                        <a:pt x="539" y="27"/>
                      </a:lnTo>
                      <a:lnTo>
                        <a:pt x="558" y="13"/>
                      </a:lnTo>
                      <a:lnTo>
                        <a:pt x="568" y="27"/>
                      </a:lnTo>
                      <a:lnTo>
                        <a:pt x="583" y="13"/>
                      </a:lnTo>
                      <a:lnTo>
                        <a:pt x="598" y="39"/>
                      </a:lnTo>
                      <a:lnTo>
                        <a:pt x="617" y="39"/>
                      </a:lnTo>
                      <a:lnTo>
                        <a:pt x="628" y="13"/>
                      </a:lnTo>
                      <a:lnTo>
                        <a:pt x="651" y="33"/>
                      </a:lnTo>
                      <a:lnTo>
                        <a:pt x="662" y="52"/>
                      </a:lnTo>
                      <a:lnTo>
                        <a:pt x="707" y="39"/>
                      </a:lnTo>
                      <a:lnTo>
                        <a:pt x="731" y="27"/>
                      </a:lnTo>
                      <a:lnTo>
                        <a:pt x="750" y="27"/>
                      </a:lnTo>
                      <a:lnTo>
                        <a:pt x="791" y="46"/>
                      </a:lnTo>
                      <a:lnTo>
                        <a:pt x="776" y="66"/>
                      </a:lnTo>
                      <a:lnTo>
                        <a:pt x="776" y="97"/>
                      </a:lnTo>
                      <a:lnTo>
                        <a:pt x="761" y="110"/>
                      </a:lnTo>
                      <a:lnTo>
                        <a:pt x="771" y="118"/>
                      </a:lnTo>
                      <a:lnTo>
                        <a:pt x="791" y="124"/>
                      </a:lnTo>
                      <a:lnTo>
                        <a:pt x="791" y="143"/>
                      </a:lnTo>
                      <a:lnTo>
                        <a:pt x="791" y="174"/>
                      </a:lnTo>
                      <a:lnTo>
                        <a:pt x="776" y="195"/>
                      </a:lnTo>
                      <a:lnTo>
                        <a:pt x="776" y="162"/>
                      </a:lnTo>
                      <a:lnTo>
                        <a:pt x="756" y="136"/>
                      </a:lnTo>
                      <a:lnTo>
                        <a:pt x="707" y="136"/>
                      </a:lnTo>
                      <a:lnTo>
                        <a:pt x="711" y="168"/>
                      </a:lnTo>
                      <a:lnTo>
                        <a:pt x="736" y="168"/>
                      </a:lnTo>
                      <a:lnTo>
                        <a:pt x="756" y="174"/>
                      </a:lnTo>
                      <a:lnTo>
                        <a:pt x="795" y="195"/>
                      </a:lnTo>
                      <a:lnTo>
                        <a:pt x="815" y="195"/>
                      </a:lnTo>
                      <a:lnTo>
                        <a:pt x="845" y="174"/>
                      </a:lnTo>
                      <a:lnTo>
                        <a:pt x="840" y="207"/>
                      </a:lnTo>
                      <a:lnTo>
                        <a:pt x="870" y="234"/>
                      </a:lnTo>
                      <a:lnTo>
                        <a:pt x="840" y="259"/>
                      </a:lnTo>
                      <a:lnTo>
                        <a:pt x="849" y="286"/>
                      </a:lnTo>
                      <a:lnTo>
                        <a:pt x="864" y="312"/>
                      </a:lnTo>
                      <a:lnTo>
                        <a:pt x="894" y="345"/>
                      </a:lnTo>
                      <a:lnTo>
                        <a:pt x="929" y="357"/>
                      </a:lnTo>
                      <a:lnTo>
                        <a:pt x="935" y="365"/>
                      </a:lnTo>
                      <a:lnTo>
                        <a:pt x="969" y="384"/>
                      </a:lnTo>
                      <a:lnTo>
                        <a:pt x="988" y="415"/>
                      </a:lnTo>
                      <a:lnTo>
                        <a:pt x="998" y="429"/>
                      </a:lnTo>
                      <a:lnTo>
                        <a:pt x="984" y="435"/>
                      </a:lnTo>
                      <a:lnTo>
                        <a:pt x="969" y="409"/>
                      </a:lnTo>
                      <a:lnTo>
                        <a:pt x="935" y="384"/>
                      </a:lnTo>
                      <a:lnTo>
                        <a:pt x="920" y="409"/>
                      </a:lnTo>
                      <a:lnTo>
                        <a:pt x="885" y="423"/>
                      </a:lnTo>
                      <a:lnTo>
                        <a:pt x="885" y="403"/>
                      </a:lnTo>
                      <a:lnTo>
                        <a:pt x="845" y="435"/>
                      </a:lnTo>
                      <a:lnTo>
                        <a:pt x="855" y="415"/>
                      </a:lnTo>
                      <a:lnTo>
                        <a:pt x="845" y="397"/>
                      </a:lnTo>
                      <a:lnTo>
                        <a:pt x="810" y="397"/>
                      </a:lnTo>
                      <a:lnTo>
                        <a:pt x="780" y="390"/>
                      </a:lnTo>
                      <a:lnTo>
                        <a:pt x="746" y="370"/>
                      </a:lnTo>
                      <a:lnTo>
                        <a:pt x="746" y="397"/>
                      </a:lnTo>
                      <a:lnTo>
                        <a:pt x="750" y="409"/>
                      </a:lnTo>
                      <a:lnTo>
                        <a:pt x="780" y="415"/>
                      </a:lnTo>
                      <a:lnTo>
                        <a:pt x="806" y="423"/>
                      </a:lnTo>
                      <a:lnTo>
                        <a:pt x="836" y="435"/>
                      </a:lnTo>
                      <a:lnTo>
                        <a:pt x="845" y="454"/>
                      </a:lnTo>
                      <a:lnTo>
                        <a:pt x="815" y="454"/>
                      </a:lnTo>
                      <a:lnTo>
                        <a:pt x="786" y="448"/>
                      </a:lnTo>
                      <a:lnTo>
                        <a:pt x="786" y="473"/>
                      </a:lnTo>
                      <a:lnTo>
                        <a:pt x="806" y="481"/>
                      </a:lnTo>
                      <a:lnTo>
                        <a:pt x="840" y="473"/>
                      </a:lnTo>
                      <a:lnTo>
                        <a:pt x="864" y="467"/>
                      </a:lnTo>
                      <a:lnTo>
                        <a:pt x="879" y="448"/>
                      </a:lnTo>
                      <a:lnTo>
                        <a:pt x="899" y="525"/>
                      </a:lnTo>
                      <a:lnTo>
                        <a:pt x="929" y="539"/>
                      </a:lnTo>
                      <a:lnTo>
                        <a:pt x="948" y="559"/>
                      </a:lnTo>
                      <a:lnTo>
                        <a:pt x="963" y="552"/>
                      </a:lnTo>
                      <a:lnTo>
                        <a:pt x="973" y="539"/>
                      </a:lnTo>
                      <a:lnTo>
                        <a:pt x="993" y="567"/>
                      </a:lnTo>
                      <a:lnTo>
                        <a:pt x="1009" y="573"/>
                      </a:lnTo>
                      <a:lnTo>
                        <a:pt x="840" y="592"/>
                      </a:lnTo>
                      <a:lnTo>
                        <a:pt x="602" y="552"/>
                      </a:lnTo>
                      <a:lnTo>
                        <a:pt x="346" y="579"/>
                      </a:lnTo>
                      <a:lnTo>
                        <a:pt x="316" y="734"/>
                      </a:lnTo>
                      <a:lnTo>
                        <a:pt x="376" y="878"/>
                      </a:lnTo>
                      <a:lnTo>
                        <a:pt x="385" y="845"/>
                      </a:lnTo>
                      <a:lnTo>
                        <a:pt x="406" y="864"/>
                      </a:lnTo>
                      <a:lnTo>
                        <a:pt x="391" y="922"/>
                      </a:lnTo>
                      <a:lnTo>
                        <a:pt x="410" y="949"/>
                      </a:lnTo>
                      <a:lnTo>
                        <a:pt x="430" y="891"/>
                      </a:lnTo>
                      <a:lnTo>
                        <a:pt x="445" y="949"/>
                      </a:lnTo>
                      <a:lnTo>
                        <a:pt x="435" y="1021"/>
                      </a:lnTo>
                      <a:lnTo>
                        <a:pt x="415" y="1052"/>
                      </a:lnTo>
                      <a:lnTo>
                        <a:pt x="380" y="1059"/>
                      </a:lnTo>
                      <a:lnTo>
                        <a:pt x="341" y="1027"/>
                      </a:lnTo>
                      <a:lnTo>
                        <a:pt x="356" y="1001"/>
                      </a:lnTo>
                      <a:lnTo>
                        <a:pt x="365" y="1001"/>
                      </a:lnTo>
                      <a:lnTo>
                        <a:pt x="376" y="955"/>
                      </a:lnTo>
                      <a:lnTo>
                        <a:pt x="326" y="949"/>
                      </a:lnTo>
                      <a:lnTo>
                        <a:pt x="316" y="994"/>
                      </a:lnTo>
                      <a:lnTo>
                        <a:pt x="326" y="1027"/>
                      </a:lnTo>
                      <a:lnTo>
                        <a:pt x="346" y="1040"/>
                      </a:lnTo>
                      <a:lnTo>
                        <a:pt x="341" y="1065"/>
                      </a:lnTo>
                      <a:lnTo>
                        <a:pt x="336" y="1085"/>
                      </a:lnTo>
                      <a:lnTo>
                        <a:pt x="331" y="1098"/>
                      </a:lnTo>
                      <a:lnTo>
                        <a:pt x="316" y="1085"/>
                      </a:lnTo>
                      <a:lnTo>
                        <a:pt x="307" y="1144"/>
                      </a:lnTo>
                      <a:lnTo>
                        <a:pt x="301" y="1163"/>
                      </a:lnTo>
                      <a:lnTo>
                        <a:pt x="296" y="1177"/>
                      </a:lnTo>
                      <a:lnTo>
                        <a:pt x="301" y="1202"/>
                      </a:lnTo>
                      <a:lnTo>
                        <a:pt x="316" y="1209"/>
                      </a:lnTo>
                      <a:lnTo>
                        <a:pt x="307" y="1235"/>
                      </a:lnTo>
                      <a:lnTo>
                        <a:pt x="286" y="1248"/>
                      </a:lnTo>
                      <a:lnTo>
                        <a:pt x="281" y="1273"/>
                      </a:lnTo>
                      <a:lnTo>
                        <a:pt x="292" y="1314"/>
                      </a:lnTo>
                      <a:lnTo>
                        <a:pt x="307" y="1339"/>
                      </a:lnTo>
                      <a:lnTo>
                        <a:pt x="326" y="1357"/>
                      </a:lnTo>
                      <a:lnTo>
                        <a:pt x="346" y="1351"/>
                      </a:lnTo>
                      <a:lnTo>
                        <a:pt x="406" y="1404"/>
                      </a:lnTo>
                      <a:lnTo>
                        <a:pt x="425" y="1429"/>
                      </a:lnTo>
                      <a:lnTo>
                        <a:pt x="533" y="1508"/>
                      </a:lnTo>
                      <a:lnTo>
                        <a:pt x="602" y="1495"/>
                      </a:lnTo>
                      <a:lnTo>
                        <a:pt x="657" y="1547"/>
                      </a:lnTo>
                      <a:lnTo>
                        <a:pt x="593" y="1644"/>
                      </a:lnTo>
                      <a:lnTo>
                        <a:pt x="543" y="1774"/>
                      </a:lnTo>
                      <a:lnTo>
                        <a:pt x="583" y="1774"/>
                      </a:lnTo>
                      <a:lnTo>
                        <a:pt x="613" y="1767"/>
                      </a:lnTo>
                      <a:lnTo>
                        <a:pt x="617" y="1650"/>
                      </a:lnTo>
                      <a:lnTo>
                        <a:pt x="617" y="1703"/>
                      </a:lnTo>
                      <a:lnTo>
                        <a:pt x="623" y="1722"/>
                      </a:lnTo>
                      <a:lnTo>
                        <a:pt x="628" y="1748"/>
                      </a:lnTo>
                      <a:lnTo>
                        <a:pt x="617" y="1767"/>
                      </a:lnTo>
                      <a:lnTo>
                        <a:pt x="623" y="1788"/>
                      </a:lnTo>
                      <a:lnTo>
                        <a:pt x="642" y="1755"/>
                      </a:lnTo>
                      <a:lnTo>
                        <a:pt x="666" y="1755"/>
                      </a:lnTo>
                      <a:lnTo>
                        <a:pt x="651" y="1578"/>
                      </a:lnTo>
                      <a:lnTo>
                        <a:pt x="666" y="1547"/>
                      </a:lnTo>
                      <a:lnTo>
                        <a:pt x="651" y="1605"/>
                      </a:lnTo>
                      <a:lnTo>
                        <a:pt x="666" y="1617"/>
                      </a:lnTo>
                      <a:lnTo>
                        <a:pt x="651" y="1670"/>
                      </a:lnTo>
                      <a:lnTo>
                        <a:pt x="662" y="1722"/>
                      </a:lnTo>
                      <a:lnTo>
                        <a:pt x="682" y="1767"/>
                      </a:lnTo>
                      <a:lnTo>
                        <a:pt x="638" y="1794"/>
                      </a:lnTo>
                      <a:lnTo>
                        <a:pt x="602" y="1813"/>
                      </a:lnTo>
                      <a:lnTo>
                        <a:pt x="647" y="1852"/>
                      </a:lnTo>
                      <a:lnTo>
                        <a:pt x="617" y="1858"/>
                      </a:lnTo>
                      <a:lnTo>
                        <a:pt x="593" y="1844"/>
                      </a:lnTo>
                      <a:lnTo>
                        <a:pt x="539" y="1833"/>
                      </a:lnTo>
                      <a:lnTo>
                        <a:pt x="533" y="1891"/>
                      </a:lnTo>
                      <a:lnTo>
                        <a:pt x="539" y="1904"/>
                      </a:lnTo>
                      <a:lnTo>
                        <a:pt x="514" y="1943"/>
                      </a:lnTo>
                      <a:lnTo>
                        <a:pt x="494" y="1983"/>
                      </a:lnTo>
                      <a:lnTo>
                        <a:pt x="494" y="2029"/>
                      </a:lnTo>
                      <a:lnTo>
                        <a:pt x="613" y="2008"/>
                      </a:lnTo>
                      <a:lnTo>
                        <a:pt x="608" y="2029"/>
                      </a:lnTo>
                      <a:lnTo>
                        <a:pt x="588" y="2047"/>
                      </a:lnTo>
                      <a:lnTo>
                        <a:pt x="484" y="2060"/>
                      </a:lnTo>
                      <a:lnTo>
                        <a:pt x="415" y="2170"/>
                      </a:lnTo>
                      <a:lnTo>
                        <a:pt x="356" y="2268"/>
                      </a:lnTo>
                      <a:lnTo>
                        <a:pt x="341" y="2287"/>
                      </a:lnTo>
                      <a:lnTo>
                        <a:pt x="341" y="2359"/>
                      </a:lnTo>
                      <a:lnTo>
                        <a:pt x="370" y="2353"/>
                      </a:lnTo>
                      <a:lnTo>
                        <a:pt x="406" y="2503"/>
                      </a:lnTo>
                      <a:lnTo>
                        <a:pt x="217" y="2450"/>
                      </a:lnTo>
                    </a:path>
                  </a:pathLst>
                </a:custGeom>
                <a:solidFill>
                  <a:schemeClr val="bg2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057" name="Freeform 9"/>
                <p:cNvSpPr/>
                <p:nvPr/>
              </p:nvSpPr>
              <p:spPr>
                <a:xfrm>
                  <a:off x="1260" y="437"/>
                  <a:ext cx="1197" cy="1121"/>
                </a:xfrm>
                <a:custGeom>
                  <a:avLst/>
                  <a:gdLst/>
                  <a:ahLst/>
                  <a:cxnLst>
                    <a:cxn ang="0">
                      <a:pos x="465" y="926"/>
                    </a:cxn>
                    <a:cxn ang="0">
                      <a:pos x="420" y="816"/>
                    </a:cxn>
                    <a:cxn ang="0">
                      <a:pos x="287" y="647"/>
                    </a:cxn>
                    <a:cxn ang="0">
                      <a:pos x="296" y="738"/>
                    </a:cxn>
                    <a:cxn ang="0">
                      <a:pos x="326" y="861"/>
                    </a:cxn>
                    <a:cxn ang="0">
                      <a:pos x="277" y="797"/>
                    </a:cxn>
                    <a:cxn ang="0">
                      <a:pos x="217" y="797"/>
                    </a:cxn>
                    <a:cxn ang="0">
                      <a:pos x="217" y="744"/>
                    </a:cxn>
                    <a:cxn ang="0">
                      <a:pos x="202" y="699"/>
                    </a:cxn>
                    <a:cxn ang="0">
                      <a:pos x="109" y="771"/>
                    </a:cxn>
                    <a:cxn ang="0">
                      <a:pos x="69" y="674"/>
                    </a:cxn>
                    <a:cxn ang="0">
                      <a:pos x="159" y="674"/>
                    </a:cxn>
                    <a:cxn ang="0">
                      <a:pos x="202" y="641"/>
                    </a:cxn>
                    <a:cxn ang="0">
                      <a:pos x="247" y="595"/>
                    </a:cxn>
                    <a:cxn ang="0">
                      <a:pos x="223" y="512"/>
                    </a:cxn>
                    <a:cxn ang="0">
                      <a:pos x="202" y="460"/>
                    </a:cxn>
                    <a:cxn ang="0">
                      <a:pos x="118" y="396"/>
                    </a:cxn>
                    <a:cxn ang="0">
                      <a:pos x="307" y="13"/>
                    </a:cxn>
                    <a:cxn ang="0">
                      <a:pos x="842" y="156"/>
                    </a:cxn>
                    <a:cxn ang="0">
                      <a:pos x="881" y="168"/>
                    </a:cxn>
                    <a:cxn ang="0">
                      <a:pos x="976" y="162"/>
                    </a:cxn>
                    <a:cxn ang="0">
                      <a:pos x="985" y="220"/>
                    </a:cxn>
                    <a:cxn ang="0">
                      <a:pos x="1070" y="272"/>
                    </a:cxn>
                    <a:cxn ang="0">
                      <a:pos x="1109" y="305"/>
                    </a:cxn>
                    <a:cxn ang="0">
                      <a:pos x="1040" y="285"/>
                    </a:cxn>
                    <a:cxn ang="0">
                      <a:pos x="1005" y="337"/>
                    </a:cxn>
                    <a:cxn ang="0">
                      <a:pos x="926" y="285"/>
                    </a:cxn>
                    <a:cxn ang="0">
                      <a:pos x="1040" y="375"/>
                    </a:cxn>
                    <a:cxn ang="0">
                      <a:pos x="1196" y="460"/>
                    </a:cxn>
                    <a:cxn ang="0">
                      <a:pos x="1094" y="454"/>
                    </a:cxn>
                    <a:cxn ang="0">
                      <a:pos x="1196" y="500"/>
                    </a:cxn>
                    <a:cxn ang="0">
                      <a:pos x="1196" y="637"/>
                    </a:cxn>
                    <a:cxn ang="0">
                      <a:pos x="1134" y="724"/>
                    </a:cxn>
                    <a:cxn ang="0">
                      <a:pos x="1173" y="816"/>
                    </a:cxn>
                    <a:cxn ang="0">
                      <a:pos x="1104" y="764"/>
                    </a:cxn>
                    <a:cxn ang="0">
                      <a:pos x="1074" y="666"/>
                    </a:cxn>
                    <a:cxn ang="0">
                      <a:pos x="965" y="692"/>
                    </a:cxn>
                    <a:cxn ang="0">
                      <a:pos x="931" y="816"/>
                    </a:cxn>
                    <a:cxn ang="0">
                      <a:pos x="881" y="705"/>
                    </a:cxn>
                    <a:cxn ang="0">
                      <a:pos x="832" y="791"/>
                    </a:cxn>
                    <a:cxn ang="0">
                      <a:pos x="822" y="783"/>
                    </a:cxn>
                    <a:cxn ang="0">
                      <a:pos x="768" y="849"/>
                    </a:cxn>
                    <a:cxn ang="0">
                      <a:pos x="634" y="771"/>
                    </a:cxn>
                    <a:cxn ang="0">
                      <a:pos x="624" y="822"/>
                    </a:cxn>
                    <a:cxn ang="0">
                      <a:pos x="728" y="893"/>
                    </a:cxn>
                    <a:cxn ang="0">
                      <a:pos x="649" y="918"/>
                    </a:cxn>
                    <a:cxn ang="0">
                      <a:pos x="866" y="959"/>
                    </a:cxn>
                    <a:cxn ang="0">
                      <a:pos x="733" y="959"/>
                    </a:cxn>
                    <a:cxn ang="0">
                      <a:pos x="733" y="997"/>
                    </a:cxn>
                    <a:cxn ang="0">
                      <a:pos x="782" y="1003"/>
                    </a:cxn>
                    <a:cxn ang="0">
                      <a:pos x="668" y="1003"/>
                    </a:cxn>
                    <a:cxn ang="0">
                      <a:pos x="624" y="1055"/>
                    </a:cxn>
                    <a:cxn ang="0">
                      <a:pos x="410" y="1049"/>
                    </a:cxn>
                    <a:cxn ang="0">
                      <a:pos x="615" y="1074"/>
                    </a:cxn>
                    <a:cxn ang="0">
                      <a:pos x="376" y="1094"/>
                    </a:cxn>
                  </a:cxnLst>
                  <a:pathLst>
                    <a:path w="1197" h="1121">
                      <a:moveTo>
                        <a:pt x="336" y="1036"/>
                      </a:moveTo>
                      <a:lnTo>
                        <a:pt x="376" y="1003"/>
                      </a:lnTo>
                      <a:lnTo>
                        <a:pt x="430" y="926"/>
                      </a:lnTo>
                      <a:lnTo>
                        <a:pt x="465" y="926"/>
                      </a:lnTo>
                      <a:lnTo>
                        <a:pt x="474" y="893"/>
                      </a:lnTo>
                      <a:lnTo>
                        <a:pt x="445" y="875"/>
                      </a:lnTo>
                      <a:lnTo>
                        <a:pt x="445" y="829"/>
                      </a:lnTo>
                      <a:lnTo>
                        <a:pt x="420" y="816"/>
                      </a:lnTo>
                      <a:lnTo>
                        <a:pt x="346" y="724"/>
                      </a:lnTo>
                      <a:lnTo>
                        <a:pt x="356" y="705"/>
                      </a:lnTo>
                      <a:lnTo>
                        <a:pt x="307" y="641"/>
                      </a:lnTo>
                      <a:lnTo>
                        <a:pt x="287" y="647"/>
                      </a:lnTo>
                      <a:lnTo>
                        <a:pt x="277" y="680"/>
                      </a:lnTo>
                      <a:lnTo>
                        <a:pt x="287" y="699"/>
                      </a:lnTo>
                      <a:lnTo>
                        <a:pt x="296" y="705"/>
                      </a:lnTo>
                      <a:lnTo>
                        <a:pt x="296" y="738"/>
                      </a:lnTo>
                      <a:lnTo>
                        <a:pt x="287" y="732"/>
                      </a:lnTo>
                      <a:lnTo>
                        <a:pt x="311" y="797"/>
                      </a:lnTo>
                      <a:lnTo>
                        <a:pt x="336" y="829"/>
                      </a:lnTo>
                      <a:lnTo>
                        <a:pt x="326" y="861"/>
                      </a:lnTo>
                      <a:lnTo>
                        <a:pt x="316" y="816"/>
                      </a:lnTo>
                      <a:lnTo>
                        <a:pt x="296" y="835"/>
                      </a:lnTo>
                      <a:lnTo>
                        <a:pt x="292" y="804"/>
                      </a:lnTo>
                      <a:lnTo>
                        <a:pt x="277" y="797"/>
                      </a:lnTo>
                      <a:lnTo>
                        <a:pt x="267" y="816"/>
                      </a:lnTo>
                      <a:lnTo>
                        <a:pt x="257" y="797"/>
                      </a:lnTo>
                      <a:lnTo>
                        <a:pt x="257" y="777"/>
                      </a:lnTo>
                      <a:lnTo>
                        <a:pt x="217" y="797"/>
                      </a:lnTo>
                      <a:lnTo>
                        <a:pt x="202" y="783"/>
                      </a:lnTo>
                      <a:lnTo>
                        <a:pt x="242" y="764"/>
                      </a:lnTo>
                      <a:lnTo>
                        <a:pt x="247" y="744"/>
                      </a:lnTo>
                      <a:lnTo>
                        <a:pt x="217" y="744"/>
                      </a:lnTo>
                      <a:lnTo>
                        <a:pt x="208" y="771"/>
                      </a:lnTo>
                      <a:lnTo>
                        <a:pt x="174" y="744"/>
                      </a:lnTo>
                      <a:lnTo>
                        <a:pt x="212" y="718"/>
                      </a:lnTo>
                      <a:lnTo>
                        <a:pt x="202" y="699"/>
                      </a:lnTo>
                      <a:lnTo>
                        <a:pt x="174" y="711"/>
                      </a:lnTo>
                      <a:lnTo>
                        <a:pt x="159" y="732"/>
                      </a:lnTo>
                      <a:lnTo>
                        <a:pt x="159" y="744"/>
                      </a:lnTo>
                      <a:lnTo>
                        <a:pt x="109" y="771"/>
                      </a:lnTo>
                      <a:lnTo>
                        <a:pt x="109" y="738"/>
                      </a:lnTo>
                      <a:lnTo>
                        <a:pt x="69" y="758"/>
                      </a:lnTo>
                      <a:lnTo>
                        <a:pt x="75" y="711"/>
                      </a:lnTo>
                      <a:lnTo>
                        <a:pt x="69" y="674"/>
                      </a:lnTo>
                      <a:lnTo>
                        <a:pt x="88" y="680"/>
                      </a:lnTo>
                      <a:lnTo>
                        <a:pt x="94" y="699"/>
                      </a:lnTo>
                      <a:lnTo>
                        <a:pt x="118" y="686"/>
                      </a:lnTo>
                      <a:lnTo>
                        <a:pt x="159" y="674"/>
                      </a:lnTo>
                      <a:lnTo>
                        <a:pt x="174" y="680"/>
                      </a:lnTo>
                      <a:lnTo>
                        <a:pt x="178" y="635"/>
                      </a:lnTo>
                      <a:lnTo>
                        <a:pt x="193" y="666"/>
                      </a:lnTo>
                      <a:lnTo>
                        <a:pt x="202" y="641"/>
                      </a:lnTo>
                      <a:lnTo>
                        <a:pt x="217" y="622"/>
                      </a:lnTo>
                      <a:lnTo>
                        <a:pt x="242" y="635"/>
                      </a:lnTo>
                      <a:lnTo>
                        <a:pt x="252" y="609"/>
                      </a:lnTo>
                      <a:lnTo>
                        <a:pt x="247" y="595"/>
                      </a:lnTo>
                      <a:lnTo>
                        <a:pt x="202" y="589"/>
                      </a:lnTo>
                      <a:lnTo>
                        <a:pt x="153" y="576"/>
                      </a:lnTo>
                      <a:lnTo>
                        <a:pt x="193" y="524"/>
                      </a:lnTo>
                      <a:lnTo>
                        <a:pt x="223" y="512"/>
                      </a:lnTo>
                      <a:lnTo>
                        <a:pt x="223" y="485"/>
                      </a:lnTo>
                      <a:lnTo>
                        <a:pt x="227" y="499"/>
                      </a:lnTo>
                      <a:lnTo>
                        <a:pt x="193" y="479"/>
                      </a:lnTo>
                      <a:lnTo>
                        <a:pt x="202" y="460"/>
                      </a:lnTo>
                      <a:lnTo>
                        <a:pt x="242" y="447"/>
                      </a:lnTo>
                      <a:lnTo>
                        <a:pt x="242" y="427"/>
                      </a:lnTo>
                      <a:lnTo>
                        <a:pt x="183" y="427"/>
                      </a:lnTo>
                      <a:lnTo>
                        <a:pt x="118" y="396"/>
                      </a:lnTo>
                      <a:lnTo>
                        <a:pt x="30" y="337"/>
                      </a:lnTo>
                      <a:lnTo>
                        <a:pt x="0" y="162"/>
                      </a:lnTo>
                      <a:lnTo>
                        <a:pt x="118" y="0"/>
                      </a:lnTo>
                      <a:lnTo>
                        <a:pt x="307" y="13"/>
                      </a:lnTo>
                      <a:lnTo>
                        <a:pt x="619" y="156"/>
                      </a:lnTo>
                      <a:lnTo>
                        <a:pt x="653" y="110"/>
                      </a:lnTo>
                      <a:lnTo>
                        <a:pt x="772" y="162"/>
                      </a:lnTo>
                      <a:lnTo>
                        <a:pt x="842" y="156"/>
                      </a:lnTo>
                      <a:lnTo>
                        <a:pt x="836" y="104"/>
                      </a:lnTo>
                      <a:lnTo>
                        <a:pt x="866" y="137"/>
                      </a:lnTo>
                      <a:lnTo>
                        <a:pt x="911" y="137"/>
                      </a:lnTo>
                      <a:lnTo>
                        <a:pt x="881" y="168"/>
                      </a:lnTo>
                      <a:lnTo>
                        <a:pt x="891" y="187"/>
                      </a:lnTo>
                      <a:lnTo>
                        <a:pt x="901" y="168"/>
                      </a:lnTo>
                      <a:lnTo>
                        <a:pt x="920" y="174"/>
                      </a:lnTo>
                      <a:lnTo>
                        <a:pt x="976" y="162"/>
                      </a:lnTo>
                      <a:lnTo>
                        <a:pt x="1000" y="201"/>
                      </a:lnTo>
                      <a:lnTo>
                        <a:pt x="971" y="201"/>
                      </a:lnTo>
                      <a:lnTo>
                        <a:pt x="950" y="220"/>
                      </a:lnTo>
                      <a:lnTo>
                        <a:pt x="985" y="220"/>
                      </a:lnTo>
                      <a:lnTo>
                        <a:pt x="1010" y="220"/>
                      </a:lnTo>
                      <a:lnTo>
                        <a:pt x="1025" y="201"/>
                      </a:lnTo>
                      <a:lnTo>
                        <a:pt x="1055" y="239"/>
                      </a:lnTo>
                      <a:lnTo>
                        <a:pt x="1070" y="272"/>
                      </a:lnTo>
                      <a:lnTo>
                        <a:pt x="1098" y="220"/>
                      </a:lnTo>
                      <a:lnTo>
                        <a:pt x="1098" y="253"/>
                      </a:lnTo>
                      <a:lnTo>
                        <a:pt x="1148" y="266"/>
                      </a:lnTo>
                      <a:lnTo>
                        <a:pt x="1109" y="305"/>
                      </a:lnTo>
                      <a:lnTo>
                        <a:pt x="1079" y="310"/>
                      </a:lnTo>
                      <a:lnTo>
                        <a:pt x="1059" y="343"/>
                      </a:lnTo>
                      <a:lnTo>
                        <a:pt x="1015" y="337"/>
                      </a:lnTo>
                      <a:lnTo>
                        <a:pt x="1040" y="285"/>
                      </a:lnTo>
                      <a:lnTo>
                        <a:pt x="1020" y="253"/>
                      </a:lnTo>
                      <a:lnTo>
                        <a:pt x="1005" y="278"/>
                      </a:lnTo>
                      <a:lnTo>
                        <a:pt x="1020" y="310"/>
                      </a:lnTo>
                      <a:lnTo>
                        <a:pt x="1005" y="337"/>
                      </a:lnTo>
                      <a:lnTo>
                        <a:pt x="1000" y="310"/>
                      </a:lnTo>
                      <a:lnTo>
                        <a:pt x="976" y="291"/>
                      </a:lnTo>
                      <a:lnTo>
                        <a:pt x="941" y="272"/>
                      </a:lnTo>
                      <a:lnTo>
                        <a:pt x="926" y="285"/>
                      </a:lnTo>
                      <a:lnTo>
                        <a:pt x="950" y="305"/>
                      </a:lnTo>
                      <a:lnTo>
                        <a:pt x="980" y="324"/>
                      </a:lnTo>
                      <a:lnTo>
                        <a:pt x="995" y="362"/>
                      </a:lnTo>
                      <a:lnTo>
                        <a:pt x="1040" y="375"/>
                      </a:lnTo>
                      <a:lnTo>
                        <a:pt x="1098" y="343"/>
                      </a:lnTo>
                      <a:lnTo>
                        <a:pt x="1109" y="375"/>
                      </a:lnTo>
                      <a:lnTo>
                        <a:pt x="1196" y="386"/>
                      </a:lnTo>
                      <a:lnTo>
                        <a:pt x="1196" y="460"/>
                      </a:lnTo>
                      <a:lnTo>
                        <a:pt x="1119" y="441"/>
                      </a:lnTo>
                      <a:lnTo>
                        <a:pt x="1084" y="421"/>
                      </a:lnTo>
                      <a:lnTo>
                        <a:pt x="1074" y="460"/>
                      </a:lnTo>
                      <a:lnTo>
                        <a:pt x="1094" y="454"/>
                      </a:lnTo>
                      <a:lnTo>
                        <a:pt x="1104" y="466"/>
                      </a:lnTo>
                      <a:lnTo>
                        <a:pt x="1098" y="493"/>
                      </a:lnTo>
                      <a:lnTo>
                        <a:pt x="1163" y="499"/>
                      </a:lnTo>
                      <a:lnTo>
                        <a:pt x="1196" y="500"/>
                      </a:lnTo>
                      <a:lnTo>
                        <a:pt x="1196" y="607"/>
                      </a:lnTo>
                      <a:lnTo>
                        <a:pt x="1169" y="603"/>
                      </a:lnTo>
                      <a:lnTo>
                        <a:pt x="1163" y="614"/>
                      </a:lnTo>
                      <a:lnTo>
                        <a:pt x="1196" y="637"/>
                      </a:lnTo>
                      <a:lnTo>
                        <a:pt x="1196" y="741"/>
                      </a:lnTo>
                      <a:lnTo>
                        <a:pt x="1154" y="744"/>
                      </a:lnTo>
                      <a:lnTo>
                        <a:pt x="1143" y="705"/>
                      </a:lnTo>
                      <a:lnTo>
                        <a:pt x="1134" y="724"/>
                      </a:lnTo>
                      <a:lnTo>
                        <a:pt x="1154" y="751"/>
                      </a:lnTo>
                      <a:lnTo>
                        <a:pt x="1193" y="777"/>
                      </a:lnTo>
                      <a:lnTo>
                        <a:pt x="1178" y="791"/>
                      </a:lnTo>
                      <a:lnTo>
                        <a:pt x="1173" y="816"/>
                      </a:lnTo>
                      <a:lnTo>
                        <a:pt x="1169" y="829"/>
                      </a:lnTo>
                      <a:lnTo>
                        <a:pt x="1109" y="797"/>
                      </a:lnTo>
                      <a:lnTo>
                        <a:pt x="1055" y="738"/>
                      </a:lnTo>
                      <a:lnTo>
                        <a:pt x="1104" y="764"/>
                      </a:lnTo>
                      <a:lnTo>
                        <a:pt x="1128" y="724"/>
                      </a:lnTo>
                      <a:lnTo>
                        <a:pt x="1070" y="711"/>
                      </a:lnTo>
                      <a:lnTo>
                        <a:pt x="1109" y="699"/>
                      </a:lnTo>
                      <a:lnTo>
                        <a:pt x="1074" y="666"/>
                      </a:lnTo>
                      <a:lnTo>
                        <a:pt x="1034" y="738"/>
                      </a:lnTo>
                      <a:lnTo>
                        <a:pt x="1025" y="699"/>
                      </a:lnTo>
                      <a:lnTo>
                        <a:pt x="1005" y="732"/>
                      </a:lnTo>
                      <a:lnTo>
                        <a:pt x="965" y="692"/>
                      </a:lnTo>
                      <a:lnTo>
                        <a:pt x="985" y="764"/>
                      </a:lnTo>
                      <a:lnTo>
                        <a:pt x="980" y="797"/>
                      </a:lnTo>
                      <a:lnTo>
                        <a:pt x="1049" y="810"/>
                      </a:lnTo>
                      <a:lnTo>
                        <a:pt x="931" y="816"/>
                      </a:lnTo>
                      <a:lnTo>
                        <a:pt x="985" y="810"/>
                      </a:lnTo>
                      <a:lnTo>
                        <a:pt x="961" y="744"/>
                      </a:lnTo>
                      <a:lnTo>
                        <a:pt x="901" y="732"/>
                      </a:lnTo>
                      <a:lnTo>
                        <a:pt x="881" y="705"/>
                      </a:lnTo>
                      <a:lnTo>
                        <a:pt x="866" y="764"/>
                      </a:lnTo>
                      <a:lnTo>
                        <a:pt x="920" y="777"/>
                      </a:lnTo>
                      <a:lnTo>
                        <a:pt x="876" y="783"/>
                      </a:lnTo>
                      <a:lnTo>
                        <a:pt x="832" y="791"/>
                      </a:lnTo>
                      <a:lnTo>
                        <a:pt x="857" y="758"/>
                      </a:lnTo>
                      <a:lnTo>
                        <a:pt x="842" y="705"/>
                      </a:lnTo>
                      <a:lnTo>
                        <a:pt x="813" y="732"/>
                      </a:lnTo>
                      <a:lnTo>
                        <a:pt x="822" y="783"/>
                      </a:lnTo>
                      <a:lnTo>
                        <a:pt x="778" y="804"/>
                      </a:lnTo>
                      <a:lnTo>
                        <a:pt x="891" y="835"/>
                      </a:lnTo>
                      <a:lnTo>
                        <a:pt x="782" y="829"/>
                      </a:lnTo>
                      <a:lnTo>
                        <a:pt x="768" y="849"/>
                      </a:lnTo>
                      <a:lnTo>
                        <a:pt x="738" y="822"/>
                      </a:lnTo>
                      <a:lnTo>
                        <a:pt x="718" y="849"/>
                      </a:lnTo>
                      <a:lnTo>
                        <a:pt x="664" y="758"/>
                      </a:lnTo>
                      <a:lnTo>
                        <a:pt x="634" y="771"/>
                      </a:lnTo>
                      <a:lnTo>
                        <a:pt x="615" y="861"/>
                      </a:lnTo>
                      <a:lnTo>
                        <a:pt x="698" y="804"/>
                      </a:lnTo>
                      <a:lnTo>
                        <a:pt x="673" y="835"/>
                      </a:lnTo>
                      <a:lnTo>
                        <a:pt x="624" y="822"/>
                      </a:lnTo>
                      <a:lnTo>
                        <a:pt x="619" y="861"/>
                      </a:lnTo>
                      <a:lnTo>
                        <a:pt x="624" y="893"/>
                      </a:lnTo>
                      <a:lnTo>
                        <a:pt x="664" y="822"/>
                      </a:lnTo>
                      <a:lnTo>
                        <a:pt x="728" y="893"/>
                      </a:lnTo>
                      <a:lnTo>
                        <a:pt x="793" y="855"/>
                      </a:lnTo>
                      <a:lnTo>
                        <a:pt x="757" y="901"/>
                      </a:lnTo>
                      <a:lnTo>
                        <a:pt x="698" y="913"/>
                      </a:lnTo>
                      <a:lnTo>
                        <a:pt x="649" y="918"/>
                      </a:lnTo>
                      <a:lnTo>
                        <a:pt x="604" y="1003"/>
                      </a:lnTo>
                      <a:lnTo>
                        <a:pt x="748" y="918"/>
                      </a:lnTo>
                      <a:lnTo>
                        <a:pt x="748" y="951"/>
                      </a:lnTo>
                      <a:lnTo>
                        <a:pt x="866" y="959"/>
                      </a:lnTo>
                      <a:lnTo>
                        <a:pt x="901" y="932"/>
                      </a:lnTo>
                      <a:lnTo>
                        <a:pt x="935" y="959"/>
                      </a:lnTo>
                      <a:lnTo>
                        <a:pt x="871" y="959"/>
                      </a:lnTo>
                      <a:lnTo>
                        <a:pt x="733" y="959"/>
                      </a:lnTo>
                      <a:lnTo>
                        <a:pt x="673" y="945"/>
                      </a:lnTo>
                      <a:lnTo>
                        <a:pt x="619" y="959"/>
                      </a:lnTo>
                      <a:lnTo>
                        <a:pt x="615" y="997"/>
                      </a:lnTo>
                      <a:lnTo>
                        <a:pt x="733" y="997"/>
                      </a:lnTo>
                      <a:lnTo>
                        <a:pt x="738" y="1009"/>
                      </a:lnTo>
                      <a:lnTo>
                        <a:pt x="757" y="990"/>
                      </a:lnTo>
                      <a:lnTo>
                        <a:pt x="806" y="997"/>
                      </a:lnTo>
                      <a:lnTo>
                        <a:pt x="782" y="1003"/>
                      </a:lnTo>
                      <a:lnTo>
                        <a:pt x="832" y="1042"/>
                      </a:lnTo>
                      <a:lnTo>
                        <a:pt x="768" y="1003"/>
                      </a:lnTo>
                      <a:lnTo>
                        <a:pt x="738" y="1009"/>
                      </a:lnTo>
                      <a:lnTo>
                        <a:pt x="668" y="1003"/>
                      </a:lnTo>
                      <a:lnTo>
                        <a:pt x="604" y="1009"/>
                      </a:lnTo>
                      <a:lnTo>
                        <a:pt x="649" y="1022"/>
                      </a:lnTo>
                      <a:lnTo>
                        <a:pt x="643" y="1055"/>
                      </a:lnTo>
                      <a:lnTo>
                        <a:pt x="624" y="1055"/>
                      </a:lnTo>
                      <a:lnTo>
                        <a:pt x="630" y="1036"/>
                      </a:lnTo>
                      <a:lnTo>
                        <a:pt x="579" y="1030"/>
                      </a:lnTo>
                      <a:lnTo>
                        <a:pt x="479" y="1003"/>
                      </a:lnTo>
                      <a:lnTo>
                        <a:pt x="410" y="1049"/>
                      </a:lnTo>
                      <a:lnTo>
                        <a:pt x="410" y="1068"/>
                      </a:lnTo>
                      <a:lnTo>
                        <a:pt x="539" y="1074"/>
                      </a:lnTo>
                      <a:lnTo>
                        <a:pt x="584" y="1061"/>
                      </a:lnTo>
                      <a:lnTo>
                        <a:pt x="615" y="1074"/>
                      </a:lnTo>
                      <a:lnTo>
                        <a:pt x="588" y="1080"/>
                      </a:lnTo>
                      <a:lnTo>
                        <a:pt x="534" y="1094"/>
                      </a:lnTo>
                      <a:lnTo>
                        <a:pt x="474" y="1080"/>
                      </a:lnTo>
                      <a:lnTo>
                        <a:pt x="376" y="1094"/>
                      </a:lnTo>
                      <a:lnTo>
                        <a:pt x="376" y="1120"/>
                      </a:lnTo>
                      <a:lnTo>
                        <a:pt x="336" y="1036"/>
                      </a:lnTo>
                    </a:path>
                  </a:pathLst>
                </a:custGeom>
                <a:solidFill>
                  <a:schemeClr val="bg2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058" name="Freeform 10"/>
                <p:cNvSpPr/>
                <p:nvPr/>
              </p:nvSpPr>
              <p:spPr>
                <a:xfrm>
                  <a:off x="1445" y="1240"/>
                  <a:ext cx="357" cy="795"/>
                </a:xfrm>
                <a:custGeom>
                  <a:avLst/>
                  <a:gdLst/>
                  <a:ahLst/>
                  <a:cxnLst>
                    <a:cxn ang="0">
                      <a:pos x="232" y="728"/>
                    </a:cxn>
                    <a:cxn ang="0">
                      <a:pos x="160" y="787"/>
                    </a:cxn>
                    <a:cxn ang="0">
                      <a:pos x="356" y="605"/>
                    </a:cxn>
                    <a:cxn ang="0">
                      <a:pos x="340" y="605"/>
                    </a:cxn>
                    <a:cxn ang="0">
                      <a:pos x="291" y="605"/>
                    </a:cxn>
                    <a:cxn ang="0">
                      <a:pos x="311" y="527"/>
                    </a:cxn>
                    <a:cxn ang="0">
                      <a:pos x="276" y="542"/>
                    </a:cxn>
                    <a:cxn ang="0">
                      <a:pos x="218" y="624"/>
                    </a:cxn>
                    <a:cxn ang="0">
                      <a:pos x="214" y="387"/>
                    </a:cxn>
                    <a:cxn ang="0">
                      <a:pos x="238" y="289"/>
                    </a:cxn>
                    <a:cxn ang="0">
                      <a:pos x="296" y="211"/>
                    </a:cxn>
                    <a:cxn ang="0">
                      <a:pos x="252" y="251"/>
                    </a:cxn>
                    <a:cxn ang="0">
                      <a:pos x="276" y="200"/>
                    </a:cxn>
                    <a:cxn ang="0">
                      <a:pos x="243" y="167"/>
                    </a:cxn>
                    <a:cxn ang="0">
                      <a:pos x="258" y="135"/>
                    </a:cxn>
                    <a:cxn ang="0">
                      <a:pos x="243" y="109"/>
                    </a:cxn>
                    <a:cxn ang="0">
                      <a:pos x="218" y="78"/>
                    </a:cxn>
                    <a:cxn ang="0">
                      <a:pos x="77" y="0"/>
                    </a:cxn>
                    <a:cxn ang="0">
                      <a:pos x="190" y="78"/>
                    </a:cxn>
                    <a:cxn ang="0">
                      <a:pos x="199" y="115"/>
                    </a:cxn>
                    <a:cxn ang="0">
                      <a:pos x="160" y="71"/>
                    </a:cxn>
                    <a:cxn ang="0">
                      <a:pos x="121" y="90"/>
                    </a:cxn>
                    <a:cxn ang="0">
                      <a:pos x="140" y="103"/>
                    </a:cxn>
                    <a:cxn ang="0">
                      <a:pos x="194" y="129"/>
                    </a:cxn>
                    <a:cxn ang="0">
                      <a:pos x="194" y="161"/>
                    </a:cxn>
                    <a:cxn ang="0">
                      <a:pos x="160" y="148"/>
                    </a:cxn>
                    <a:cxn ang="0">
                      <a:pos x="107" y="180"/>
                    </a:cxn>
                    <a:cxn ang="0">
                      <a:pos x="155" y="167"/>
                    </a:cxn>
                    <a:cxn ang="0">
                      <a:pos x="199" y="192"/>
                    </a:cxn>
                    <a:cxn ang="0">
                      <a:pos x="184" y="192"/>
                    </a:cxn>
                    <a:cxn ang="0">
                      <a:pos x="150" y="192"/>
                    </a:cxn>
                    <a:cxn ang="0">
                      <a:pos x="150" y="251"/>
                    </a:cxn>
                    <a:cxn ang="0">
                      <a:pos x="111" y="219"/>
                    </a:cxn>
                    <a:cxn ang="0">
                      <a:pos x="96" y="142"/>
                    </a:cxn>
                    <a:cxn ang="0">
                      <a:pos x="107" y="103"/>
                    </a:cxn>
                    <a:cxn ang="0">
                      <a:pos x="77" y="109"/>
                    </a:cxn>
                    <a:cxn ang="0">
                      <a:pos x="77" y="161"/>
                    </a:cxn>
                    <a:cxn ang="0">
                      <a:pos x="34" y="154"/>
                    </a:cxn>
                    <a:cxn ang="0">
                      <a:pos x="77" y="219"/>
                    </a:cxn>
                    <a:cxn ang="0">
                      <a:pos x="53" y="257"/>
                    </a:cxn>
                    <a:cxn ang="0">
                      <a:pos x="116" y="257"/>
                    </a:cxn>
                    <a:cxn ang="0">
                      <a:pos x="63" y="283"/>
                    </a:cxn>
                    <a:cxn ang="0">
                      <a:pos x="116" y="283"/>
                    </a:cxn>
                    <a:cxn ang="0">
                      <a:pos x="160" y="310"/>
                    </a:cxn>
                    <a:cxn ang="0">
                      <a:pos x="199" y="272"/>
                    </a:cxn>
                    <a:cxn ang="0">
                      <a:pos x="184" y="316"/>
                    </a:cxn>
                    <a:cxn ang="0">
                      <a:pos x="136" y="297"/>
                    </a:cxn>
                    <a:cxn ang="0">
                      <a:pos x="180" y="406"/>
                    </a:cxn>
                    <a:cxn ang="0">
                      <a:pos x="170" y="445"/>
                    </a:cxn>
                    <a:cxn ang="0">
                      <a:pos x="118" y="692"/>
                    </a:cxn>
                  </a:cxnLst>
                  <a:pathLst>
                    <a:path w="357" h="795">
                      <a:moveTo>
                        <a:pt x="121" y="794"/>
                      </a:moveTo>
                      <a:lnTo>
                        <a:pt x="160" y="787"/>
                      </a:lnTo>
                      <a:lnTo>
                        <a:pt x="232" y="728"/>
                      </a:lnTo>
                      <a:lnTo>
                        <a:pt x="262" y="728"/>
                      </a:lnTo>
                      <a:lnTo>
                        <a:pt x="208" y="709"/>
                      </a:lnTo>
                      <a:lnTo>
                        <a:pt x="160" y="787"/>
                      </a:lnTo>
                      <a:lnTo>
                        <a:pt x="164" y="690"/>
                      </a:lnTo>
                      <a:lnTo>
                        <a:pt x="160" y="638"/>
                      </a:lnTo>
                      <a:lnTo>
                        <a:pt x="356" y="605"/>
                      </a:lnTo>
                      <a:lnTo>
                        <a:pt x="350" y="580"/>
                      </a:lnTo>
                      <a:lnTo>
                        <a:pt x="345" y="593"/>
                      </a:lnTo>
                      <a:lnTo>
                        <a:pt x="340" y="605"/>
                      </a:lnTo>
                      <a:lnTo>
                        <a:pt x="326" y="599"/>
                      </a:lnTo>
                      <a:lnTo>
                        <a:pt x="301" y="613"/>
                      </a:lnTo>
                      <a:lnTo>
                        <a:pt x="291" y="605"/>
                      </a:lnTo>
                      <a:lnTo>
                        <a:pt x="306" y="580"/>
                      </a:lnTo>
                      <a:lnTo>
                        <a:pt x="296" y="555"/>
                      </a:lnTo>
                      <a:lnTo>
                        <a:pt x="311" y="527"/>
                      </a:lnTo>
                      <a:lnTo>
                        <a:pt x="301" y="521"/>
                      </a:lnTo>
                      <a:lnTo>
                        <a:pt x="291" y="542"/>
                      </a:lnTo>
                      <a:lnTo>
                        <a:pt x="276" y="542"/>
                      </a:lnTo>
                      <a:lnTo>
                        <a:pt x="286" y="574"/>
                      </a:lnTo>
                      <a:lnTo>
                        <a:pt x="276" y="599"/>
                      </a:lnTo>
                      <a:lnTo>
                        <a:pt x="218" y="624"/>
                      </a:lnTo>
                      <a:lnTo>
                        <a:pt x="199" y="605"/>
                      </a:lnTo>
                      <a:lnTo>
                        <a:pt x="164" y="624"/>
                      </a:lnTo>
                      <a:lnTo>
                        <a:pt x="214" y="387"/>
                      </a:lnTo>
                      <a:lnTo>
                        <a:pt x="223" y="348"/>
                      </a:lnTo>
                      <a:lnTo>
                        <a:pt x="232" y="297"/>
                      </a:lnTo>
                      <a:lnTo>
                        <a:pt x="238" y="289"/>
                      </a:lnTo>
                      <a:lnTo>
                        <a:pt x="345" y="251"/>
                      </a:lnTo>
                      <a:lnTo>
                        <a:pt x="301" y="238"/>
                      </a:lnTo>
                      <a:lnTo>
                        <a:pt x="296" y="211"/>
                      </a:lnTo>
                      <a:lnTo>
                        <a:pt x="271" y="211"/>
                      </a:lnTo>
                      <a:lnTo>
                        <a:pt x="276" y="238"/>
                      </a:lnTo>
                      <a:lnTo>
                        <a:pt x="252" y="251"/>
                      </a:lnTo>
                      <a:lnTo>
                        <a:pt x="247" y="225"/>
                      </a:lnTo>
                      <a:lnTo>
                        <a:pt x="262" y="219"/>
                      </a:lnTo>
                      <a:lnTo>
                        <a:pt x="276" y="200"/>
                      </a:lnTo>
                      <a:lnTo>
                        <a:pt x="262" y="200"/>
                      </a:lnTo>
                      <a:lnTo>
                        <a:pt x="247" y="200"/>
                      </a:lnTo>
                      <a:lnTo>
                        <a:pt x="243" y="167"/>
                      </a:lnTo>
                      <a:lnTo>
                        <a:pt x="252" y="161"/>
                      </a:lnTo>
                      <a:lnTo>
                        <a:pt x="262" y="148"/>
                      </a:lnTo>
                      <a:lnTo>
                        <a:pt x="258" y="135"/>
                      </a:lnTo>
                      <a:lnTo>
                        <a:pt x="252" y="142"/>
                      </a:lnTo>
                      <a:lnTo>
                        <a:pt x="238" y="129"/>
                      </a:lnTo>
                      <a:lnTo>
                        <a:pt x="243" y="109"/>
                      </a:lnTo>
                      <a:lnTo>
                        <a:pt x="252" y="90"/>
                      </a:lnTo>
                      <a:lnTo>
                        <a:pt x="243" y="64"/>
                      </a:lnTo>
                      <a:lnTo>
                        <a:pt x="218" y="78"/>
                      </a:lnTo>
                      <a:lnTo>
                        <a:pt x="194" y="33"/>
                      </a:lnTo>
                      <a:lnTo>
                        <a:pt x="102" y="13"/>
                      </a:lnTo>
                      <a:lnTo>
                        <a:pt x="77" y="0"/>
                      </a:lnTo>
                      <a:lnTo>
                        <a:pt x="146" y="58"/>
                      </a:lnTo>
                      <a:lnTo>
                        <a:pt x="170" y="58"/>
                      </a:lnTo>
                      <a:lnTo>
                        <a:pt x="190" y="78"/>
                      </a:lnTo>
                      <a:lnTo>
                        <a:pt x="203" y="90"/>
                      </a:lnTo>
                      <a:lnTo>
                        <a:pt x="203" y="115"/>
                      </a:lnTo>
                      <a:lnTo>
                        <a:pt x="199" y="115"/>
                      </a:lnTo>
                      <a:lnTo>
                        <a:pt x="194" y="96"/>
                      </a:lnTo>
                      <a:lnTo>
                        <a:pt x="170" y="90"/>
                      </a:lnTo>
                      <a:lnTo>
                        <a:pt x="160" y="71"/>
                      </a:lnTo>
                      <a:lnTo>
                        <a:pt x="146" y="78"/>
                      </a:lnTo>
                      <a:lnTo>
                        <a:pt x="136" y="96"/>
                      </a:lnTo>
                      <a:lnTo>
                        <a:pt x="121" y="90"/>
                      </a:lnTo>
                      <a:lnTo>
                        <a:pt x="126" y="115"/>
                      </a:lnTo>
                      <a:lnTo>
                        <a:pt x="136" y="115"/>
                      </a:lnTo>
                      <a:lnTo>
                        <a:pt x="140" y="103"/>
                      </a:lnTo>
                      <a:lnTo>
                        <a:pt x="155" y="115"/>
                      </a:lnTo>
                      <a:lnTo>
                        <a:pt x="164" y="135"/>
                      </a:lnTo>
                      <a:lnTo>
                        <a:pt x="194" y="129"/>
                      </a:lnTo>
                      <a:lnTo>
                        <a:pt x="214" y="135"/>
                      </a:lnTo>
                      <a:lnTo>
                        <a:pt x="218" y="167"/>
                      </a:lnTo>
                      <a:lnTo>
                        <a:pt x="194" y="161"/>
                      </a:lnTo>
                      <a:lnTo>
                        <a:pt x="194" y="142"/>
                      </a:lnTo>
                      <a:lnTo>
                        <a:pt x="180" y="148"/>
                      </a:lnTo>
                      <a:lnTo>
                        <a:pt x="160" y="148"/>
                      </a:lnTo>
                      <a:lnTo>
                        <a:pt x="136" y="154"/>
                      </a:lnTo>
                      <a:lnTo>
                        <a:pt x="111" y="142"/>
                      </a:lnTo>
                      <a:lnTo>
                        <a:pt x="107" y="180"/>
                      </a:lnTo>
                      <a:lnTo>
                        <a:pt x="126" y="173"/>
                      </a:lnTo>
                      <a:lnTo>
                        <a:pt x="140" y="161"/>
                      </a:lnTo>
                      <a:lnTo>
                        <a:pt x="155" y="167"/>
                      </a:lnTo>
                      <a:lnTo>
                        <a:pt x="170" y="180"/>
                      </a:lnTo>
                      <a:lnTo>
                        <a:pt x="184" y="186"/>
                      </a:lnTo>
                      <a:lnTo>
                        <a:pt x="199" y="192"/>
                      </a:lnTo>
                      <a:lnTo>
                        <a:pt x="214" y="180"/>
                      </a:lnTo>
                      <a:lnTo>
                        <a:pt x="208" y="232"/>
                      </a:lnTo>
                      <a:lnTo>
                        <a:pt x="184" y="192"/>
                      </a:lnTo>
                      <a:lnTo>
                        <a:pt x="146" y="173"/>
                      </a:lnTo>
                      <a:lnTo>
                        <a:pt x="146" y="200"/>
                      </a:lnTo>
                      <a:lnTo>
                        <a:pt x="150" y="192"/>
                      </a:lnTo>
                      <a:lnTo>
                        <a:pt x="160" y="225"/>
                      </a:lnTo>
                      <a:lnTo>
                        <a:pt x="170" y="244"/>
                      </a:lnTo>
                      <a:lnTo>
                        <a:pt x="150" y="251"/>
                      </a:lnTo>
                      <a:lnTo>
                        <a:pt x="140" y="251"/>
                      </a:lnTo>
                      <a:lnTo>
                        <a:pt x="121" y="238"/>
                      </a:lnTo>
                      <a:lnTo>
                        <a:pt x="111" y="219"/>
                      </a:lnTo>
                      <a:lnTo>
                        <a:pt x="111" y="180"/>
                      </a:lnTo>
                      <a:lnTo>
                        <a:pt x="92" y="161"/>
                      </a:lnTo>
                      <a:lnTo>
                        <a:pt x="96" y="142"/>
                      </a:lnTo>
                      <a:lnTo>
                        <a:pt x="111" y="121"/>
                      </a:lnTo>
                      <a:lnTo>
                        <a:pt x="121" y="109"/>
                      </a:lnTo>
                      <a:lnTo>
                        <a:pt x="107" y="103"/>
                      </a:lnTo>
                      <a:lnTo>
                        <a:pt x="87" y="103"/>
                      </a:lnTo>
                      <a:lnTo>
                        <a:pt x="58" y="58"/>
                      </a:lnTo>
                      <a:lnTo>
                        <a:pt x="77" y="109"/>
                      </a:lnTo>
                      <a:lnTo>
                        <a:pt x="72" y="142"/>
                      </a:lnTo>
                      <a:lnTo>
                        <a:pt x="53" y="129"/>
                      </a:lnTo>
                      <a:lnTo>
                        <a:pt x="77" y="161"/>
                      </a:lnTo>
                      <a:lnTo>
                        <a:pt x="77" y="186"/>
                      </a:lnTo>
                      <a:lnTo>
                        <a:pt x="53" y="173"/>
                      </a:lnTo>
                      <a:lnTo>
                        <a:pt x="34" y="154"/>
                      </a:lnTo>
                      <a:lnTo>
                        <a:pt x="0" y="167"/>
                      </a:lnTo>
                      <a:lnTo>
                        <a:pt x="72" y="200"/>
                      </a:lnTo>
                      <a:lnTo>
                        <a:pt x="77" y="219"/>
                      </a:lnTo>
                      <a:lnTo>
                        <a:pt x="53" y="238"/>
                      </a:lnTo>
                      <a:lnTo>
                        <a:pt x="14" y="225"/>
                      </a:lnTo>
                      <a:lnTo>
                        <a:pt x="53" y="257"/>
                      </a:lnTo>
                      <a:lnTo>
                        <a:pt x="77" y="257"/>
                      </a:lnTo>
                      <a:lnTo>
                        <a:pt x="92" y="244"/>
                      </a:lnTo>
                      <a:lnTo>
                        <a:pt x="116" y="257"/>
                      </a:lnTo>
                      <a:lnTo>
                        <a:pt x="96" y="277"/>
                      </a:lnTo>
                      <a:lnTo>
                        <a:pt x="68" y="272"/>
                      </a:lnTo>
                      <a:lnTo>
                        <a:pt x="63" y="283"/>
                      </a:lnTo>
                      <a:lnTo>
                        <a:pt x="87" y="283"/>
                      </a:lnTo>
                      <a:lnTo>
                        <a:pt x="102" y="303"/>
                      </a:lnTo>
                      <a:lnTo>
                        <a:pt x="116" y="283"/>
                      </a:lnTo>
                      <a:lnTo>
                        <a:pt x="131" y="283"/>
                      </a:lnTo>
                      <a:lnTo>
                        <a:pt x="136" y="303"/>
                      </a:lnTo>
                      <a:lnTo>
                        <a:pt x="160" y="310"/>
                      </a:lnTo>
                      <a:lnTo>
                        <a:pt x="160" y="272"/>
                      </a:lnTo>
                      <a:lnTo>
                        <a:pt x="180" y="263"/>
                      </a:lnTo>
                      <a:lnTo>
                        <a:pt x="199" y="272"/>
                      </a:lnTo>
                      <a:lnTo>
                        <a:pt x="199" y="283"/>
                      </a:lnTo>
                      <a:lnTo>
                        <a:pt x="184" y="303"/>
                      </a:lnTo>
                      <a:lnTo>
                        <a:pt x="184" y="316"/>
                      </a:lnTo>
                      <a:lnTo>
                        <a:pt x="155" y="277"/>
                      </a:lnTo>
                      <a:lnTo>
                        <a:pt x="131" y="283"/>
                      </a:lnTo>
                      <a:lnTo>
                        <a:pt x="136" y="297"/>
                      </a:lnTo>
                      <a:lnTo>
                        <a:pt x="155" y="297"/>
                      </a:lnTo>
                      <a:lnTo>
                        <a:pt x="180" y="328"/>
                      </a:lnTo>
                      <a:lnTo>
                        <a:pt x="180" y="406"/>
                      </a:lnTo>
                      <a:lnTo>
                        <a:pt x="170" y="412"/>
                      </a:lnTo>
                      <a:lnTo>
                        <a:pt x="164" y="425"/>
                      </a:lnTo>
                      <a:lnTo>
                        <a:pt x="170" y="445"/>
                      </a:lnTo>
                      <a:lnTo>
                        <a:pt x="164" y="536"/>
                      </a:lnTo>
                      <a:lnTo>
                        <a:pt x="155" y="542"/>
                      </a:lnTo>
                      <a:lnTo>
                        <a:pt x="118" y="692"/>
                      </a:lnTo>
                      <a:lnTo>
                        <a:pt x="96" y="670"/>
                      </a:lnTo>
                      <a:lnTo>
                        <a:pt x="121" y="794"/>
                      </a:lnTo>
                    </a:path>
                  </a:pathLst>
                </a:custGeom>
                <a:solidFill>
                  <a:schemeClr val="bg2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2059" name="Freeform 11"/>
                <p:cNvSpPr/>
                <p:nvPr/>
              </p:nvSpPr>
              <p:spPr>
                <a:xfrm>
                  <a:off x="1358" y="1443"/>
                  <a:ext cx="1082" cy="1052"/>
                </a:xfrm>
                <a:custGeom>
                  <a:avLst/>
                  <a:gdLst/>
                  <a:ahLst/>
                  <a:cxnLst>
                    <a:cxn ang="0">
                      <a:pos x="88" y="863"/>
                    </a:cxn>
                    <a:cxn ang="0">
                      <a:pos x="34" y="755"/>
                    </a:cxn>
                    <a:cxn ang="0">
                      <a:pos x="88" y="773"/>
                    </a:cxn>
                    <a:cxn ang="0">
                      <a:pos x="252" y="689"/>
                    </a:cxn>
                    <a:cxn ang="0">
                      <a:pos x="242" y="566"/>
                    </a:cxn>
                    <a:cxn ang="0">
                      <a:pos x="321" y="516"/>
                    </a:cxn>
                    <a:cxn ang="0">
                      <a:pos x="465" y="244"/>
                    </a:cxn>
                    <a:cxn ang="0">
                      <a:pos x="510" y="219"/>
                    </a:cxn>
                    <a:cxn ang="0">
                      <a:pos x="634" y="160"/>
                    </a:cxn>
                    <a:cxn ang="0">
                      <a:pos x="644" y="83"/>
                    </a:cxn>
                    <a:cxn ang="0">
                      <a:pos x="640" y="44"/>
                    </a:cxn>
                    <a:cxn ang="0">
                      <a:pos x="629" y="110"/>
                    </a:cxn>
                    <a:cxn ang="0">
                      <a:pos x="649" y="141"/>
                    </a:cxn>
                    <a:cxn ang="0">
                      <a:pos x="664" y="198"/>
                    </a:cxn>
                    <a:cxn ang="0">
                      <a:pos x="698" y="192"/>
                    </a:cxn>
                    <a:cxn ang="0">
                      <a:pos x="515" y="238"/>
                    </a:cxn>
                    <a:cxn ang="0">
                      <a:pos x="545" y="238"/>
                    </a:cxn>
                    <a:cxn ang="0">
                      <a:pos x="619" y="250"/>
                    </a:cxn>
                    <a:cxn ang="0">
                      <a:pos x="640" y="244"/>
                    </a:cxn>
                    <a:cxn ang="0">
                      <a:pos x="748" y="192"/>
                    </a:cxn>
                    <a:cxn ang="0">
                      <a:pos x="792" y="173"/>
                    </a:cxn>
                    <a:cxn ang="0">
                      <a:pos x="848" y="231"/>
                    </a:cxn>
                    <a:cxn ang="0">
                      <a:pos x="1026" y="187"/>
                    </a:cxn>
                    <a:cxn ang="0">
                      <a:pos x="872" y="244"/>
                    </a:cxn>
                    <a:cxn ang="0">
                      <a:pos x="812" y="269"/>
                    </a:cxn>
                    <a:cxn ang="0">
                      <a:pos x="797" y="231"/>
                    </a:cxn>
                    <a:cxn ang="0">
                      <a:pos x="733" y="231"/>
                    </a:cxn>
                    <a:cxn ang="0">
                      <a:pos x="629" y="269"/>
                    </a:cxn>
                    <a:cxn ang="0">
                      <a:pos x="610" y="269"/>
                    </a:cxn>
                    <a:cxn ang="0">
                      <a:pos x="619" y="315"/>
                    </a:cxn>
                    <a:cxn ang="0">
                      <a:pos x="595" y="340"/>
                    </a:cxn>
                    <a:cxn ang="0">
                      <a:pos x="541" y="308"/>
                    </a:cxn>
                    <a:cxn ang="0">
                      <a:pos x="515" y="374"/>
                    </a:cxn>
                    <a:cxn ang="0">
                      <a:pos x="461" y="367"/>
                    </a:cxn>
                    <a:cxn ang="0">
                      <a:pos x="510" y="374"/>
                    </a:cxn>
                    <a:cxn ang="0">
                      <a:pos x="610" y="340"/>
                    </a:cxn>
                    <a:cxn ang="0">
                      <a:pos x="683" y="348"/>
                    </a:cxn>
                    <a:cxn ang="0">
                      <a:pos x="762" y="289"/>
                    </a:cxn>
                    <a:cxn ang="0">
                      <a:pos x="783" y="283"/>
                    </a:cxn>
                    <a:cxn ang="0">
                      <a:pos x="917" y="219"/>
                    </a:cxn>
                    <a:cxn ang="0">
                      <a:pos x="1015" y="187"/>
                    </a:cxn>
                    <a:cxn ang="0">
                      <a:pos x="897" y="263"/>
                    </a:cxn>
                    <a:cxn ang="0">
                      <a:pos x="822" y="321"/>
                    </a:cxn>
                    <a:cxn ang="0">
                      <a:pos x="595" y="418"/>
                    </a:cxn>
                    <a:cxn ang="0">
                      <a:pos x="381" y="587"/>
                    </a:cxn>
                    <a:cxn ang="0">
                      <a:pos x="405" y="612"/>
                    </a:cxn>
                    <a:cxn ang="0">
                      <a:pos x="356" y="657"/>
                    </a:cxn>
                    <a:cxn ang="0">
                      <a:pos x="306" y="689"/>
                    </a:cxn>
                    <a:cxn ang="0">
                      <a:pos x="405" y="702"/>
                    </a:cxn>
                    <a:cxn ang="0">
                      <a:pos x="381" y="723"/>
                    </a:cxn>
                    <a:cxn ang="0">
                      <a:pos x="287" y="723"/>
                    </a:cxn>
                    <a:cxn ang="0">
                      <a:pos x="69" y="1006"/>
                    </a:cxn>
                    <a:cxn ang="0">
                      <a:pos x="306" y="1012"/>
                    </a:cxn>
                    <a:cxn ang="0">
                      <a:pos x="311" y="1044"/>
                    </a:cxn>
                    <a:cxn ang="0">
                      <a:pos x="178" y="1037"/>
                    </a:cxn>
                    <a:cxn ang="0">
                      <a:pos x="0" y="929"/>
                    </a:cxn>
                  </a:cxnLst>
                  <a:pathLst>
                    <a:path w="1082" h="1052">
                      <a:moveTo>
                        <a:pt x="0" y="929"/>
                      </a:moveTo>
                      <a:lnTo>
                        <a:pt x="75" y="902"/>
                      </a:lnTo>
                      <a:lnTo>
                        <a:pt x="88" y="863"/>
                      </a:lnTo>
                      <a:lnTo>
                        <a:pt x="148" y="825"/>
                      </a:lnTo>
                      <a:lnTo>
                        <a:pt x="19" y="792"/>
                      </a:lnTo>
                      <a:lnTo>
                        <a:pt x="34" y="755"/>
                      </a:lnTo>
                      <a:lnTo>
                        <a:pt x="69" y="787"/>
                      </a:lnTo>
                      <a:lnTo>
                        <a:pt x="128" y="742"/>
                      </a:lnTo>
                      <a:lnTo>
                        <a:pt x="88" y="773"/>
                      </a:lnTo>
                      <a:lnTo>
                        <a:pt x="103" y="792"/>
                      </a:lnTo>
                      <a:lnTo>
                        <a:pt x="143" y="798"/>
                      </a:lnTo>
                      <a:lnTo>
                        <a:pt x="252" y="689"/>
                      </a:lnTo>
                      <a:lnTo>
                        <a:pt x="227" y="663"/>
                      </a:lnTo>
                      <a:lnTo>
                        <a:pt x="208" y="593"/>
                      </a:lnTo>
                      <a:lnTo>
                        <a:pt x="242" y="566"/>
                      </a:lnTo>
                      <a:lnTo>
                        <a:pt x="268" y="630"/>
                      </a:lnTo>
                      <a:lnTo>
                        <a:pt x="281" y="618"/>
                      </a:lnTo>
                      <a:lnTo>
                        <a:pt x="321" y="516"/>
                      </a:lnTo>
                      <a:lnTo>
                        <a:pt x="440" y="399"/>
                      </a:lnTo>
                      <a:lnTo>
                        <a:pt x="435" y="321"/>
                      </a:lnTo>
                      <a:lnTo>
                        <a:pt x="465" y="244"/>
                      </a:lnTo>
                      <a:lnTo>
                        <a:pt x="461" y="212"/>
                      </a:lnTo>
                      <a:lnTo>
                        <a:pt x="485" y="225"/>
                      </a:lnTo>
                      <a:lnTo>
                        <a:pt x="510" y="219"/>
                      </a:lnTo>
                      <a:lnTo>
                        <a:pt x="610" y="187"/>
                      </a:lnTo>
                      <a:lnTo>
                        <a:pt x="644" y="179"/>
                      </a:lnTo>
                      <a:lnTo>
                        <a:pt x="634" y="160"/>
                      </a:lnTo>
                      <a:lnTo>
                        <a:pt x="614" y="141"/>
                      </a:lnTo>
                      <a:lnTo>
                        <a:pt x="625" y="102"/>
                      </a:lnTo>
                      <a:lnTo>
                        <a:pt x="644" y="83"/>
                      </a:lnTo>
                      <a:lnTo>
                        <a:pt x="629" y="52"/>
                      </a:lnTo>
                      <a:lnTo>
                        <a:pt x="649" y="0"/>
                      </a:lnTo>
                      <a:lnTo>
                        <a:pt x="640" y="44"/>
                      </a:lnTo>
                      <a:lnTo>
                        <a:pt x="659" y="71"/>
                      </a:lnTo>
                      <a:lnTo>
                        <a:pt x="649" y="102"/>
                      </a:lnTo>
                      <a:lnTo>
                        <a:pt x="629" y="110"/>
                      </a:lnTo>
                      <a:lnTo>
                        <a:pt x="629" y="135"/>
                      </a:lnTo>
                      <a:lnTo>
                        <a:pt x="640" y="148"/>
                      </a:lnTo>
                      <a:lnTo>
                        <a:pt x="649" y="141"/>
                      </a:lnTo>
                      <a:lnTo>
                        <a:pt x="649" y="154"/>
                      </a:lnTo>
                      <a:lnTo>
                        <a:pt x="649" y="187"/>
                      </a:lnTo>
                      <a:lnTo>
                        <a:pt x="664" y="198"/>
                      </a:lnTo>
                      <a:lnTo>
                        <a:pt x="689" y="187"/>
                      </a:lnTo>
                      <a:lnTo>
                        <a:pt x="728" y="135"/>
                      </a:lnTo>
                      <a:lnTo>
                        <a:pt x="698" y="192"/>
                      </a:lnTo>
                      <a:lnTo>
                        <a:pt x="683" y="212"/>
                      </a:lnTo>
                      <a:lnTo>
                        <a:pt x="625" y="212"/>
                      </a:lnTo>
                      <a:lnTo>
                        <a:pt x="515" y="238"/>
                      </a:lnTo>
                      <a:lnTo>
                        <a:pt x="504" y="269"/>
                      </a:lnTo>
                      <a:lnTo>
                        <a:pt x="550" y="269"/>
                      </a:lnTo>
                      <a:lnTo>
                        <a:pt x="545" y="238"/>
                      </a:lnTo>
                      <a:lnTo>
                        <a:pt x="560" y="238"/>
                      </a:lnTo>
                      <a:lnTo>
                        <a:pt x="569" y="258"/>
                      </a:lnTo>
                      <a:lnTo>
                        <a:pt x="619" y="250"/>
                      </a:lnTo>
                      <a:lnTo>
                        <a:pt x="610" y="219"/>
                      </a:lnTo>
                      <a:lnTo>
                        <a:pt x="629" y="225"/>
                      </a:lnTo>
                      <a:lnTo>
                        <a:pt x="640" y="244"/>
                      </a:lnTo>
                      <a:lnTo>
                        <a:pt x="708" y="225"/>
                      </a:lnTo>
                      <a:lnTo>
                        <a:pt x="714" y="198"/>
                      </a:lnTo>
                      <a:lnTo>
                        <a:pt x="748" y="192"/>
                      </a:lnTo>
                      <a:lnTo>
                        <a:pt x="748" y="219"/>
                      </a:lnTo>
                      <a:lnTo>
                        <a:pt x="773" y="212"/>
                      </a:lnTo>
                      <a:lnTo>
                        <a:pt x="792" y="173"/>
                      </a:lnTo>
                      <a:lnTo>
                        <a:pt x="807" y="198"/>
                      </a:lnTo>
                      <a:lnTo>
                        <a:pt x="833" y="206"/>
                      </a:lnTo>
                      <a:lnTo>
                        <a:pt x="848" y="231"/>
                      </a:lnTo>
                      <a:lnTo>
                        <a:pt x="872" y="225"/>
                      </a:lnTo>
                      <a:lnTo>
                        <a:pt x="891" y="238"/>
                      </a:lnTo>
                      <a:lnTo>
                        <a:pt x="1026" y="187"/>
                      </a:lnTo>
                      <a:lnTo>
                        <a:pt x="986" y="219"/>
                      </a:lnTo>
                      <a:lnTo>
                        <a:pt x="921" y="238"/>
                      </a:lnTo>
                      <a:lnTo>
                        <a:pt x="872" y="244"/>
                      </a:lnTo>
                      <a:lnTo>
                        <a:pt x="837" y="244"/>
                      </a:lnTo>
                      <a:lnTo>
                        <a:pt x="807" y="244"/>
                      </a:lnTo>
                      <a:lnTo>
                        <a:pt x="812" y="269"/>
                      </a:lnTo>
                      <a:lnTo>
                        <a:pt x="818" y="283"/>
                      </a:lnTo>
                      <a:lnTo>
                        <a:pt x="792" y="289"/>
                      </a:lnTo>
                      <a:lnTo>
                        <a:pt x="797" y="231"/>
                      </a:lnTo>
                      <a:lnTo>
                        <a:pt x="768" y="225"/>
                      </a:lnTo>
                      <a:lnTo>
                        <a:pt x="762" y="250"/>
                      </a:lnTo>
                      <a:lnTo>
                        <a:pt x="733" y="231"/>
                      </a:lnTo>
                      <a:lnTo>
                        <a:pt x="719" y="269"/>
                      </a:lnTo>
                      <a:lnTo>
                        <a:pt x="698" y="258"/>
                      </a:lnTo>
                      <a:lnTo>
                        <a:pt x="629" y="269"/>
                      </a:lnTo>
                      <a:lnTo>
                        <a:pt x="649" y="277"/>
                      </a:lnTo>
                      <a:lnTo>
                        <a:pt x="625" y="289"/>
                      </a:lnTo>
                      <a:lnTo>
                        <a:pt x="610" y="269"/>
                      </a:lnTo>
                      <a:lnTo>
                        <a:pt x="580" y="289"/>
                      </a:lnTo>
                      <a:lnTo>
                        <a:pt x="619" y="296"/>
                      </a:lnTo>
                      <a:lnTo>
                        <a:pt x="619" y="315"/>
                      </a:lnTo>
                      <a:lnTo>
                        <a:pt x="590" y="302"/>
                      </a:lnTo>
                      <a:lnTo>
                        <a:pt x="569" y="315"/>
                      </a:lnTo>
                      <a:lnTo>
                        <a:pt x="595" y="340"/>
                      </a:lnTo>
                      <a:lnTo>
                        <a:pt x="565" y="355"/>
                      </a:lnTo>
                      <a:lnTo>
                        <a:pt x="560" y="327"/>
                      </a:lnTo>
                      <a:lnTo>
                        <a:pt x="541" y="308"/>
                      </a:lnTo>
                      <a:lnTo>
                        <a:pt x="525" y="355"/>
                      </a:lnTo>
                      <a:lnTo>
                        <a:pt x="534" y="361"/>
                      </a:lnTo>
                      <a:lnTo>
                        <a:pt x="515" y="374"/>
                      </a:lnTo>
                      <a:lnTo>
                        <a:pt x="518" y="311"/>
                      </a:lnTo>
                      <a:lnTo>
                        <a:pt x="468" y="298"/>
                      </a:lnTo>
                      <a:lnTo>
                        <a:pt x="461" y="367"/>
                      </a:lnTo>
                      <a:lnTo>
                        <a:pt x="470" y="399"/>
                      </a:lnTo>
                      <a:lnTo>
                        <a:pt x="485" y="367"/>
                      </a:lnTo>
                      <a:lnTo>
                        <a:pt x="510" y="374"/>
                      </a:lnTo>
                      <a:lnTo>
                        <a:pt x="525" y="387"/>
                      </a:lnTo>
                      <a:lnTo>
                        <a:pt x="580" y="327"/>
                      </a:lnTo>
                      <a:lnTo>
                        <a:pt x="610" y="340"/>
                      </a:lnTo>
                      <a:lnTo>
                        <a:pt x="640" y="327"/>
                      </a:lnTo>
                      <a:lnTo>
                        <a:pt x="698" y="321"/>
                      </a:lnTo>
                      <a:lnTo>
                        <a:pt x="683" y="348"/>
                      </a:lnTo>
                      <a:lnTo>
                        <a:pt x="738" y="340"/>
                      </a:lnTo>
                      <a:lnTo>
                        <a:pt x="743" y="296"/>
                      </a:lnTo>
                      <a:lnTo>
                        <a:pt x="762" y="289"/>
                      </a:lnTo>
                      <a:lnTo>
                        <a:pt x="758" y="315"/>
                      </a:lnTo>
                      <a:lnTo>
                        <a:pt x="788" y="302"/>
                      </a:lnTo>
                      <a:lnTo>
                        <a:pt x="783" y="283"/>
                      </a:lnTo>
                      <a:lnTo>
                        <a:pt x="803" y="296"/>
                      </a:lnTo>
                      <a:lnTo>
                        <a:pt x="862" y="263"/>
                      </a:lnTo>
                      <a:lnTo>
                        <a:pt x="917" y="219"/>
                      </a:lnTo>
                      <a:lnTo>
                        <a:pt x="936" y="231"/>
                      </a:lnTo>
                      <a:lnTo>
                        <a:pt x="951" y="206"/>
                      </a:lnTo>
                      <a:lnTo>
                        <a:pt x="1015" y="187"/>
                      </a:lnTo>
                      <a:lnTo>
                        <a:pt x="1081" y="160"/>
                      </a:lnTo>
                      <a:lnTo>
                        <a:pt x="912" y="238"/>
                      </a:lnTo>
                      <a:lnTo>
                        <a:pt x="897" y="263"/>
                      </a:lnTo>
                      <a:lnTo>
                        <a:pt x="917" y="277"/>
                      </a:lnTo>
                      <a:lnTo>
                        <a:pt x="867" y="283"/>
                      </a:lnTo>
                      <a:lnTo>
                        <a:pt x="822" y="321"/>
                      </a:lnTo>
                      <a:lnTo>
                        <a:pt x="743" y="361"/>
                      </a:lnTo>
                      <a:lnTo>
                        <a:pt x="674" y="393"/>
                      </a:lnTo>
                      <a:lnTo>
                        <a:pt x="595" y="418"/>
                      </a:lnTo>
                      <a:lnTo>
                        <a:pt x="515" y="438"/>
                      </a:lnTo>
                      <a:lnTo>
                        <a:pt x="405" y="509"/>
                      </a:lnTo>
                      <a:lnTo>
                        <a:pt x="381" y="587"/>
                      </a:lnTo>
                      <a:lnTo>
                        <a:pt x="356" y="593"/>
                      </a:lnTo>
                      <a:lnTo>
                        <a:pt x="347" y="618"/>
                      </a:lnTo>
                      <a:lnTo>
                        <a:pt x="405" y="612"/>
                      </a:lnTo>
                      <a:lnTo>
                        <a:pt x="500" y="593"/>
                      </a:lnTo>
                      <a:lnTo>
                        <a:pt x="489" y="612"/>
                      </a:lnTo>
                      <a:lnTo>
                        <a:pt x="356" y="657"/>
                      </a:lnTo>
                      <a:lnTo>
                        <a:pt x="306" y="657"/>
                      </a:lnTo>
                      <a:lnTo>
                        <a:pt x="291" y="683"/>
                      </a:lnTo>
                      <a:lnTo>
                        <a:pt x="306" y="689"/>
                      </a:lnTo>
                      <a:lnTo>
                        <a:pt x="336" y="695"/>
                      </a:lnTo>
                      <a:lnTo>
                        <a:pt x="366" y="695"/>
                      </a:lnTo>
                      <a:lnTo>
                        <a:pt x="405" y="702"/>
                      </a:lnTo>
                      <a:lnTo>
                        <a:pt x="390" y="715"/>
                      </a:lnTo>
                      <a:lnTo>
                        <a:pt x="431" y="742"/>
                      </a:lnTo>
                      <a:lnTo>
                        <a:pt x="381" y="723"/>
                      </a:lnTo>
                      <a:lnTo>
                        <a:pt x="356" y="723"/>
                      </a:lnTo>
                      <a:lnTo>
                        <a:pt x="347" y="735"/>
                      </a:lnTo>
                      <a:lnTo>
                        <a:pt x="287" y="723"/>
                      </a:lnTo>
                      <a:lnTo>
                        <a:pt x="232" y="798"/>
                      </a:lnTo>
                      <a:lnTo>
                        <a:pt x="154" y="902"/>
                      </a:lnTo>
                      <a:lnTo>
                        <a:pt x="69" y="1006"/>
                      </a:lnTo>
                      <a:lnTo>
                        <a:pt x="88" y="1006"/>
                      </a:lnTo>
                      <a:lnTo>
                        <a:pt x="281" y="1019"/>
                      </a:lnTo>
                      <a:lnTo>
                        <a:pt x="306" y="1012"/>
                      </a:lnTo>
                      <a:lnTo>
                        <a:pt x="351" y="1019"/>
                      </a:lnTo>
                      <a:lnTo>
                        <a:pt x="470" y="980"/>
                      </a:lnTo>
                      <a:lnTo>
                        <a:pt x="311" y="1044"/>
                      </a:lnTo>
                      <a:lnTo>
                        <a:pt x="242" y="1051"/>
                      </a:lnTo>
                      <a:lnTo>
                        <a:pt x="197" y="1025"/>
                      </a:lnTo>
                      <a:lnTo>
                        <a:pt x="178" y="1037"/>
                      </a:lnTo>
                      <a:lnTo>
                        <a:pt x="88" y="1037"/>
                      </a:lnTo>
                      <a:lnTo>
                        <a:pt x="45" y="1051"/>
                      </a:lnTo>
                      <a:lnTo>
                        <a:pt x="0" y="929"/>
                      </a:lnTo>
                    </a:path>
                  </a:pathLst>
                </a:custGeom>
                <a:solidFill>
                  <a:schemeClr val="bg2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  <p:sp>
            <p:nvSpPr>
              <p:cNvPr id="2060" name="Freeform 12"/>
              <p:cNvSpPr/>
              <p:nvPr/>
            </p:nvSpPr>
            <p:spPr>
              <a:xfrm>
                <a:off x="1716" y="2203"/>
                <a:ext cx="754" cy="684"/>
              </a:xfrm>
              <a:custGeom>
                <a:avLst/>
                <a:gdLst/>
                <a:ahLst/>
                <a:cxnLst>
                  <a:cxn ang="0">
                    <a:pos x="445" y="530"/>
                  </a:cxn>
                  <a:cxn ang="0">
                    <a:pos x="461" y="318"/>
                  </a:cxn>
                  <a:cxn ang="0">
                    <a:pos x="598" y="241"/>
                  </a:cxn>
                  <a:cxn ang="0">
                    <a:pos x="569" y="256"/>
                  </a:cxn>
                  <a:cxn ang="0">
                    <a:pos x="477" y="318"/>
                  </a:cxn>
                  <a:cxn ang="0">
                    <a:pos x="522" y="226"/>
                  </a:cxn>
                  <a:cxn ang="0">
                    <a:pos x="645" y="180"/>
                  </a:cxn>
                  <a:cxn ang="0">
                    <a:pos x="692" y="151"/>
                  </a:cxn>
                  <a:cxn ang="0">
                    <a:pos x="661" y="151"/>
                  </a:cxn>
                  <a:cxn ang="0">
                    <a:pos x="598" y="151"/>
                  </a:cxn>
                  <a:cxn ang="0">
                    <a:pos x="706" y="121"/>
                  </a:cxn>
                  <a:cxn ang="0">
                    <a:pos x="721" y="44"/>
                  </a:cxn>
                  <a:cxn ang="0">
                    <a:pos x="645" y="44"/>
                  </a:cxn>
                  <a:cxn ang="0">
                    <a:pos x="614" y="90"/>
                  </a:cxn>
                  <a:cxn ang="0">
                    <a:pos x="553" y="121"/>
                  </a:cxn>
                  <a:cxn ang="0">
                    <a:pos x="477" y="180"/>
                  </a:cxn>
                  <a:cxn ang="0">
                    <a:pos x="445" y="151"/>
                  </a:cxn>
                  <a:cxn ang="0">
                    <a:pos x="506" y="121"/>
                  </a:cxn>
                  <a:cxn ang="0">
                    <a:pos x="553" y="61"/>
                  </a:cxn>
                  <a:cxn ang="0">
                    <a:pos x="506" y="61"/>
                  </a:cxn>
                  <a:cxn ang="0">
                    <a:pos x="491" y="61"/>
                  </a:cxn>
                  <a:cxn ang="0">
                    <a:pos x="506" y="0"/>
                  </a:cxn>
                  <a:cxn ang="0">
                    <a:pos x="477" y="44"/>
                  </a:cxn>
                  <a:cxn ang="0">
                    <a:pos x="430" y="44"/>
                  </a:cxn>
                  <a:cxn ang="0">
                    <a:pos x="383" y="44"/>
                  </a:cxn>
                  <a:cxn ang="0">
                    <a:pos x="399" y="90"/>
                  </a:cxn>
                  <a:cxn ang="0">
                    <a:pos x="399" y="136"/>
                  </a:cxn>
                  <a:cxn ang="0">
                    <a:pos x="369" y="151"/>
                  </a:cxn>
                  <a:cxn ang="0">
                    <a:pos x="230" y="136"/>
                  </a:cxn>
                  <a:cxn ang="0">
                    <a:pos x="184" y="105"/>
                  </a:cxn>
                  <a:cxn ang="0">
                    <a:pos x="123" y="75"/>
                  </a:cxn>
                  <a:cxn ang="0">
                    <a:pos x="47" y="61"/>
                  </a:cxn>
                  <a:cxn ang="0">
                    <a:pos x="123" y="121"/>
                  </a:cxn>
                  <a:cxn ang="0">
                    <a:pos x="61" y="136"/>
                  </a:cxn>
                  <a:cxn ang="0">
                    <a:pos x="123" y="165"/>
                  </a:cxn>
                  <a:cxn ang="0">
                    <a:pos x="230" y="211"/>
                  </a:cxn>
                  <a:cxn ang="0">
                    <a:pos x="369" y="318"/>
                  </a:cxn>
                  <a:cxn ang="0">
                    <a:pos x="184" y="196"/>
                  </a:cxn>
                  <a:cxn ang="0">
                    <a:pos x="199" y="241"/>
                  </a:cxn>
                  <a:cxn ang="0">
                    <a:pos x="262" y="287"/>
                  </a:cxn>
                  <a:cxn ang="0">
                    <a:pos x="399" y="545"/>
                  </a:cxn>
                  <a:cxn ang="0">
                    <a:pos x="445" y="605"/>
                  </a:cxn>
                  <a:cxn ang="0">
                    <a:pos x="517" y="579"/>
                  </a:cxn>
                </a:cxnLst>
                <a:pathLst>
                  <a:path w="754" h="684">
                    <a:moveTo>
                      <a:pt x="517" y="579"/>
                    </a:moveTo>
                    <a:lnTo>
                      <a:pt x="461" y="545"/>
                    </a:lnTo>
                    <a:lnTo>
                      <a:pt x="445" y="530"/>
                    </a:lnTo>
                    <a:lnTo>
                      <a:pt x="430" y="515"/>
                    </a:lnTo>
                    <a:lnTo>
                      <a:pt x="369" y="348"/>
                    </a:lnTo>
                    <a:lnTo>
                      <a:pt x="461" y="318"/>
                    </a:lnTo>
                    <a:lnTo>
                      <a:pt x="553" y="287"/>
                    </a:lnTo>
                    <a:lnTo>
                      <a:pt x="614" y="256"/>
                    </a:lnTo>
                    <a:lnTo>
                      <a:pt x="598" y="241"/>
                    </a:lnTo>
                    <a:lnTo>
                      <a:pt x="584" y="272"/>
                    </a:lnTo>
                    <a:lnTo>
                      <a:pt x="569" y="241"/>
                    </a:lnTo>
                    <a:lnTo>
                      <a:pt x="569" y="256"/>
                    </a:lnTo>
                    <a:lnTo>
                      <a:pt x="553" y="226"/>
                    </a:lnTo>
                    <a:lnTo>
                      <a:pt x="538" y="272"/>
                    </a:lnTo>
                    <a:lnTo>
                      <a:pt x="477" y="318"/>
                    </a:lnTo>
                    <a:lnTo>
                      <a:pt x="383" y="301"/>
                    </a:lnTo>
                    <a:lnTo>
                      <a:pt x="430" y="256"/>
                    </a:lnTo>
                    <a:lnTo>
                      <a:pt x="522" y="226"/>
                    </a:lnTo>
                    <a:lnTo>
                      <a:pt x="553" y="196"/>
                    </a:lnTo>
                    <a:lnTo>
                      <a:pt x="598" y="211"/>
                    </a:lnTo>
                    <a:lnTo>
                      <a:pt x="645" y="180"/>
                    </a:lnTo>
                    <a:lnTo>
                      <a:pt x="721" y="165"/>
                    </a:lnTo>
                    <a:lnTo>
                      <a:pt x="737" y="151"/>
                    </a:lnTo>
                    <a:lnTo>
                      <a:pt x="692" y="151"/>
                    </a:lnTo>
                    <a:lnTo>
                      <a:pt x="676" y="151"/>
                    </a:lnTo>
                    <a:lnTo>
                      <a:pt x="676" y="136"/>
                    </a:lnTo>
                    <a:lnTo>
                      <a:pt x="661" y="151"/>
                    </a:lnTo>
                    <a:lnTo>
                      <a:pt x="630" y="136"/>
                    </a:lnTo>
                    <a:lnTo>
                      <a:pt x="614" y="165"/>
                    </a:lnTo>
                    <a:lnTo>
                      <a:pt x="598" y="151"/>
                    </a:lnTo>
                    <a:lnTo>
                      <a:pt x="630" y="151"/>
                    </a:lnTo>
                    <a:lnTo>
                      <a:pt x="630" y="121"/>
                    </a:lnTo>
                    <a:lnTo>
                      <a:pt x="706" y="121"/>
                    </a:lnTo>
                    <a:lnTo>
                      <a:pt x="676" y="105"/>
                    </a:lnTo>
                    <a:lnTo>
                      <a:pt x="753" y="61"/>
                    </a:lnTo>
                    <a:lnTo>
                      <a:pt x="721" y="44"/>
                    </a:lnTo>
                    <a:lnTo>
                      <a:pt x="706" y="61"/>
                    </a:lnTo>
                    <a:lnTo>
                      <a:pt x="676" y="30"/>
                    </a:lnTo>
                    <a:lnTo>
                      <a:pt x="645" y="44"/>
                    </a:lnTo>
                    <a:lnTo>
                      <a:pt x="661" y="61"/>
                    </a:lnTo>
                    <a:lnTo>
                      <a:pt x="630" y="61"/>
                    </a:lnTo>
                    <a:lnTo>
                      <a:pt x="614" y="90"/>
                    </a:lnTo>
                    <a:lnTo>
                      <a:pt x="598" y="90"/>
                    </a:lnTo>
                    <a:lnTo>
                      <a:pt x="569" y="121"/>
                    </a:lnTo>
                    <a:lnTo>
                      <a:pt x="553" y="121"/>
                    </a:lnTo>
                    <a:lnTo>
                      <a:pt x="538" y="136"/>
                    </a:lnTo>
                    <a:lnTo>
                      <a:pt x="506" y="151"/>
                    </a:lnTo>
                    <a:lnTo>
                      <a:pt x="477" y="180"/>
                    </a:lnTo>
                    <a:lnTo>
                      <a:pt x="445" y="180"/>
                    </a:lnTo>
                    <a:lnTo>
                      <a:pt x="430" y="196"/>
                    </a:lnTo>
                    <a:lnTo>
                      <a:pt x="445" y="151"/>
                    </a:lnTo>
                    <a:lnTo>
                      <a:pt x="477" y="151"/>
                    </a:lnTo>
                    <a:lnTo>
                      <a:pt x="477" y="121"/>
                    </a:lnTo>
                    <a:lnTo>
                      <a:pt x="506" y="121"/>
                    </a:lnTo>
                    <a:lnTo>
                      <a:pt x="522" y="90"/>
                    </a:lnTo>
                    <a:lnTo>
                      <a:pt x="614" y="61"/>
                    </a:lnTo>
                    <a:lnTo>
                      <a:pt x="553" y="61"/>
                    </a:lnTo>
                    <a:lnTo>
                      <a:pt x="569" y="44"/>
                    </a:lnTo>
                    <a:lnTo>
                      <a:pt x="522" y="61"/>
                    </a:lnTo>
                    <a:lnTo>
                      <a:pt x="506" y="61"/>
                    </a:lnTo>
                    <a:lnTo>
                      <a:pt x="477" y="90"/>
                    </a:lnTo>
                    <a:lnTo>
                      <a:pt x="477" y="75"/>
                    </a:lnTo>
                    <a:lnTo>
                      <a:pt x="491" y="61"/>
                    </a:lnTo>
                    <a:lnTo>
                      <a:pt x="491" y="44"/>
                    </a:lnTo>
                    <a:lnTo>
                      <a:pt x="522" y="15"/>
                    </a:lnTo>
                    <a:lnTo>
                      <a:pt x="506" y="0"/>
                    </a:lnTo>
                    <a:lnTo>
                      <a:pt x="491" y="0"/>
                    </a:lnTo>
                    <a:lnTo>
                      <a:pt x="461" y="30"/>
                    </a:lnTo>
                    <a:lnTo>
                      <a:pt x="477" y="44"/>
                    </a:lnTo>
                    <a:lnTo>
                      <a:pt x="445" y="44"/>
                    </a:lnTo>
                    <a:lnTo>
                      <a:pt x="399" y="30"/>
                    </a:lnTo>
                    <a:lnTo>
                      <a:pt x="430" y="44"/>
                    </a:lnTo>
                    <a:lnTo>
                      <a:pt x="399" y="61"/>
                    </a:lnTo>
                    <a:lnTo>
                      <a:pt x="383" y="30"/>
                    </a:lnTo>
                    <a:lnTo>
                      <a:pt x="383" y="44"/>
                    </a:lnTo>
                    <a:lnTo>
                      <a:pt x="369" y="30"/>
                    </a:lnTo>
                    <a:lnTo>
                      <a:pt x="383" y="90"/>
                    </a:lnTo>
                    <a:lnTo>
                      <a:pt x="399" y="90"/>
                    </a:lnTo>
                    <a:lnTo>
                      <a:pt x="414" y="136"/>
                    </a:lnTo>
                    <a:lnTo>
                      <a:pt x="414" y="151"/>
                    </a:lnTo>
                    <a:lnTo>
                      <a:pt x="399" y="136"/>
                    </a:lnTo>
                    <a:lnTo>
                      <a:pt x="369" y="136"/>
                    </a:lnTo>
                    <a:lnTo>
                      <a:pt x="383" y="151"/>
                    </a:lnTo>
                    <a:lnTo>
                      <a:pt x="369" y="151"/>
                    </a:lnTo>
                    <a:lnTo>
                      <a:pt x="338" y="165"/>
                    </a:lnTo>
                    <a:lnTo>
                      <a:pt x="246" y="136"/>
                    </a:lnTo>
                    <a:lnTo>
                      <a:pt x="230" y="136"/>
                    </a:lnTo>
                    <a:lnTo>
                      <a:pt x="215" y="136"/>
                    </a:lnTo>
                    <a:lnTo>
                      <a:pt x="215" y="105"/>
                    </a:lnTo>
                    <a:lnTo>
                      <a:pt x="184" y="105"/>
                    </a:lnTo>
                    <a:lnTo>
                      <a:pt x="184" y="90"/>
                    </a:lnTo>
                    <a:lnTo>
                      <a:pt x="154" y="105"/>
                    </a:lnTo>
                    <a:lnTo>
                      <a:pt x="123" y="75"/>
                    </a:lnTo>
                    <a:lnTo>
                      <a:pt x="108" y="61"/>
                    </a:lnTo>
                    <a:lnTo>
                      <a:pt x="76" y="44"/>
                    </a:lnTo>
                    <a:lnTo>
                      <a:pt x="47" y="61"/>
                    </a:lnTo>
                    <a:lnTo>
                      <a:pt x="15" y="44"/>
                    </a:lnTo>
                    <a:lnTo>
                      <a:pt x="0" y="75"/>
                    </a:lnTo>
                    <a:lnTo>
                      <a:pt x="123" y="121"/>
                    </a:lnTo>
                    <a:lnTo>
                      <a:pt x="76" y="121"/>
                    </a:lnTo>
                    <a:lnTo>
                      <a:pt x="15" y="105"/>
                    </a:lnTo>
                    <a:lnTo>
                      <a:pt x="61" y="136"/>
                    </a:lnTo>
                    <a:lnTo>
                      <a:pt x="47" y="151"/>
                    </a:lnTo>
                    <a:lnTo>
                      <a:pt x="92" y="180"/>
                    </a:lnTo>
                    <a:lnTo>
                      <a:pt x="123" y="165"/>
                    </a:lnTo>
                    <a:lnTo>
                      <a:pt x="123" y="180"/>
                    </a:lnTo>
                    <a:lnTo>
                      <a:pt x="215" y="165"/>
                    </a:lnTo>
                    <a:lnTo>
                      <a:pt x="230" y="211"/>
                    </a:lnTo>
                    <a:lnTo>
                      <a:pt x="246" y="241"/>
                    </a:lnTo>
                    <a:lnTo>
                      <a:pt x="369" y="287"/>
                    </a:lnTo>
                    <a:lnTo>
                      <a:pt x="369" y="318"/>
                    </a:lnTo>
                    <a:lnTo>
                      <a:pt x="262" y="256"/>
                    </a:lnTo>
                    <a:lnTo>
                      <a:pt x="230" y="256"/>
                    </a:lnTo>
                    <a:lnTo>
                      <a:pt x="184" y="196"/>
                    </a:lnTo>
                    <a:lnTo>
                      <a:pt x="108" y="180"/>
                    </a:lnTo>
                    <a:lnTo>
                      <a:pt x="154" y="211"/>
                    </a:lnTo>
                    <a:lnTo>
                      <a:pt x="199" y="241"/>
                    </a:lnTo>
                    <a:lnTo>
                      <a:pt x="184" y="226"/>
                    </a:lnTo>
                    <a:lnTo>
                      <a:pt x="215" y="272"/>
                    </a:lnTo>
                    <a:lnTo>
                      <a:pt x="262" y="287"/>
                    </a:lnTo>
                    <a:lnTo>
                      <a:pt x="307" y="318"/>
                    </a:lnTo>
                    <a:lnTo>
                      <a:pt x="414" y="530"/>
                    </a:lnTo>
                    <a:lnTo>
                      <a:pt x="399" y="545"/>
                    </a:lnTo>
                    <a:lnTo>
                      <a:pt x="430" y="559"/>
                    </a:lnTo>
                    <a:lnTo>
                      <a:pt x="416" y="570"/>
                    </a:lnTo>
                    <a:lnTo>
                      <a:pt x="445" y="605"/>
                    </a:lnTo>
                    <a:lnTo>
                      <a:pt x="461" y="620"/>
                    </a:lnTo>
                    <a:lnTo>
                      <a:pt x="477" y="683"/>
                    </a:lnTo>
                    <a:lnTo>
                      <a:pt x="517" y="579"/>
                    </a:lnTo>
                  </a:path>
                </a:pathLst>
              </a:custGeom>
              <a:solidFill>
                <a:schemeClr val="bg2"/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2061" name="Freeform 13"/>
              <p:cNvSpPr/>
              <p:nvPr/>
            </p:nvSpPr>
            <p:spPr>
              <a:xfrm>
                <a:off x="0" y="2459"/>
                <a:ext cx="4563" cy="1115"/>
              </a:xfrm>
              <a:custGeom>
                <a:avLst/>
                <a:gdLst/>
                <a:ahLst/>
                <a:cxnLst>
                  <a:cxn ang="0">
                    <a:pos x="4490" y="0"/>
                  </a:cxn>
                  <a:cxn ang="0">
                    <a:pos x="4292" y="93"/>
                  </a:cxn>
                  <a:cxn ang="0">
                    <a:pos x="4049" y="93"/>
                  </a:cxn>
                  <a:cxn ang="0">
                    <a:pos x="3697" y="14"/>
                  </a:cxn>
                  <a:cxn ang="0">
                    <a:pos x="3520" y="14"/>
                  </a:cxn>
                  <a:cxn ang="0">
                    <a:pos x="3410" y="78"/>
                  </a:cxn>
                  <a:cxn ang="0">
                    <a:pos x="3211" y="7"/>
                  </a:cxn>
                  <a:cxn ang="0">
                    <a:pos x="3078" y="72"/>
                  </a:cxn>
                  <a:cxn ang="0">
                    <a:pos x="2969" y="101"/>
                  </a:cxn>
                  <a:cxn ang="0">
                    <a:pos x="2814" y="42"/>
                  </a:cxn>
                  <a:cxn ang="0">
                    <a:pos x="2726" y="150"/>
                  </a:cxn>
                  <a:cxn ang="0">
                    <a:pos x="2602" y="194"/>
                  </a:cxn>
                  <a:cxn ang="0">
                    <a:pos x="2461" y="128"/>
                  </a:cxn>
                  <a:cxn ang="0">
                    <a:pos x="2263" y="116"/>
                  </a:cxn>
                  <a:cxn ang="0">
                    <a:pos x="2197" y="93"/>
                  </a:cxn>
                  <a:cxn ang="0">
                    <a:pos x="2088" y="121"/>
                  </a:cxn>
                  <a:cxn ang="0">
                    <a:pos x="1887" y="201"/>
                  </a:cxn>
                  <a:cxn ang="0">
                    <a:pos x="1735" y="273"/>
                  </a:cxn>
                  <a:cxn ang="0">
                    <a:pos x="1647" y="351"/>
                  </a:cxn>
                  <a:cxn ang="0">
                    <a:pos x="1579" y="366"/>
                  </a:cxn>
                  <a:cxn ang="0">
                    <a:pos x="1579" y="437"/>
                  </a:cxn>
                  <a:cxn ang="0">
                    <a:pos x="1404" y="496"/>
                  </a:cxn>
                  <a:cxn ang="0">
                    <a:pos x="1248" y="516"/>
                  </a:cxn>
                  <a:cxn ang="0">
                    <a:pos x="1269" y="561"/>
                  </a:cxn>
                  <a:cxn ang="0">
                    <a:pos x="1204" y="740"/>
                  </a:cxn>
                  <a:cxn ang="0">
                    <a:pos x="985" y="834"/>
                  </a:cxn>
                  <a:cxn ang="0">
                    <a:pos x="0" y="986"/>
                  </a:cxn>
                  <a:cxn ang="0">
                    <a:pos x="1072" y="1005"/>
                  </a:cxn>
                  <a:cxn ang="0">
                    <a:pos x="1116" y="956"/>
                  </a:cxn>
                  <a:cxn ang="0">
                    <a:pos x="1293" y="985"/>
                  </a:cxn>
                  <a:cxn ang="0">
                    <a:pos x="1915" y="1012"/>
                  </a:cxn>
                  <a:cxn ang="0">
                    <a:pos x="1452" y="1077"/>
                  </a:cxn>
                  <a:cxn ang="0">
                    <a:pos x="1739" y="1092"/>
                  </a:cxn>
                  <a:cxn ang="0">
                    <a:pos x="2802" y="1112"/>
                  </a:cxn>
                  <a:cxn ang="0">
                    <a:pos x="3373" y="1082"/>
                  </a:cxn>
                  <a:cxn ang="0">
                    <a:pos x="4562" y="1055"/>
                  </a:cxn>
                  <a:cxn ang="0">
                    <a:pos x="4315" y="1005"/>
                  </a:cxn>
                  <a:cxn ang="0">
                    <a:pos x="4562" y="948"/>
                  </a:cxn>
                </a:cxnLst>
                <a:pathLst>
                  <a:path w="4563" h="1115">
                    <a:moveTo>
                      <a:pt x="4562" y="74"/>
                    </a:moveTo>
                    <a:lnTo>
                      <a:pt x="4490" y="0"/>
                    </a:lnTo>
                    <a:lnTo>
                      <a:pt x="4380" y="21"/>
                    </a:lnTo>
                    <a:lnTo>
                      <a:pt x="4292" y="93"/>
                    </a:lnTo>
                    <a:lnTo>
                      <a:pt x="4159" y="64"/>
                    </a:lnTo>
                    <a:lnTo>
                      <a:pt x="4049" y="93"/>
                    </a:lnTo>
                    <a:lnTo>
                      <a:pt x="3806" y="36"/>
                    </a:lnTo>
                    <a:lnTo>
                      <a:pt x="3697" y="14"/>
                    </a:lnTo>
                    <a:lnTo>
                      <a:pt x="3608" y="42"/>
                    </a:lnTo>
                    <a:lnTo>
                      <a:pt x="3520" y="14"/>
                    </a:lnTo>
                    <a:lnTo>
                      <a:pt x="3454" y="0"/>
                    </a:lnTo>
                    <a:lnTo>
                      <a:pt x="3410" y="78"/>
                    </a:lnTo>
                    <a:lnTo>
                      <a:pt x="3278" y="49"/>
                    </a:lnTo>
                    <a:lnTo>
                      <a:pt x="3211" y="7"/>
                    </a:lnTo>
                    <a:lnTo>
                      <a:pt x="3078" y="21"/>
                    </a:lnTo>
                    <a:lnTo>
                      <a:pt x="3078" y="72"/>
                    </a:lnTo>
                    <a:lnTo>
                      <a:pt x="3078" y="128"/>
                    </a:lnTo>
                    <a:lnTo>
                      <a:pt x="2969" y="101"/>
                    </a:lnTo>
                    <a:lnTo>
                      <a:pt x="2881" y="21"/>
                    </a:lnTo>
                    <a:lnTo>
                      <a:pt x="2814" y="42"/>
                    </a:lnTo>
                    <a:lnTo>
                      <a:pt x="2838" y="101"/>
                    </a:lnTo>
                    <a:lnTo>
                      <a:pt x="2726" y="150"/>
                    </a:lnTo>
                    <a:lnTo>
                      <a:pt x="2673" y="201"/>
                    </a:lnTo>
                    <a:lnTo>
                      <a:pt x="2602" y="194"/>
                    </a:lnTo>
                    <a:lnTo>
                      <a:pt x="2531" y="186"/>
                    </a:lnTo>
                    <a:lnTo>
                      <a:pt x="2461" y="128"/>
                    </a:lnTo>
                    <a:lnTo>
                      <a:pt x="2329" y="86"/>
                    </a:lnTo>
                    <a:lnTo>
                      <a:pt x="2263" y="116"/>
                    </a:lnTo>
                    <a:lnTo>
                      <a:pt x="2220" y="128"/>
                    </a:lnTo>
                    <a:lnTo>
                      <a:pt x="2197" y="93"/>
                    </a:lnTo>
                    <a:lnTo>
                      <a:pt x="2110" y="93"/>
                    </a:lnTo>
                    <a:lnTo>
                      <a:pt x="2088" y="121"/>
                    </a:lnTo>
                    <a:lnTo>
                      <a:pt x="2175" y="194"/>
                    </a:lnTo>
                    <a:lnTo>
                      <a:pt x="1887" y="201"/>
                    </a:lnTo>
                    <a:lnTo>
                      <a:pt x="1822" y="209"/>
                    </a:lnTo>
                    <a:lnTo>
                      <a:pt x="1735" y="273"/>
                    </a:lnTo>
                    <a:lnTo>
                      <a:pt x="1712" y="317"/>
                    </a:lnTo>
                    <a:lnTo>
                      <a:pt x="1647" y="351"/>
                    </a:lnTo>
                    <a:lnTo>
                      <a:pt x="1602" y="338"/>
                    </a:lnTo>
                    <a:lnTo>
                      <a:pt x="1579" y="366"/>
                    </a:lnTo>
                    <a:lnTo>
                      <a:pt x="1556" y="402"/>
                    </a:lnTo>
                    <a:lnTo>
                      <a:pt x="1579" y="437"/>
                    </a:lnTo>
                    <a:lnTo>
                      <a:pt x="1491" y="516"/>
                    </a:lnTo>
                    <a:lnTo>
                      <a:pt x="1404" y="496"/>
                    </a:lnTo>
                    <a:lnTo>
                      <a:pt x="1269" y="481"/>
                    </a:lnTo>
                    <a:lnTo>
                      <a:pt x="1248" y="516"/>
                    </a:lnTo>
                    <a:lnTo>
                      <a:pt x="1226" y="545"/>
                    </a:lnTo>
                    <a:lnTo>
                      <a:pt x="1269" y="561"/>
                    </a:lnTo>
                    <a:lnTo>
                      <a:pt x="1293" y="646"/>
                    </a:lnTo>
                    <a:lnTo>
                      <a:pt x="1204" y="740"/>
                    </a:lnTo>
                    <a:lnTo>
                      <a:pt x="1116" y="834"/>
                    </a:lnTo>
                    <a:lnTo>
                      <a:pt x="985" y="834"/>
                    </a:lnTo>
                    <a:lnTo>
                      <a:pt x="692" y="919"/>
                    </a:lnTo>
                    <a:lnTo>
                      <a:pt x="0" y="986"/>
                    </a:lnTo>
                    <a:lnTo>
                      <a:pt x="841" y="1017"/>
                    </a:lnTo>
                    <a:lnTo>
                      <a:pt x="1072" y="1005"/>
                    </a:lnTo>
                    <a:lnTo>
                      <a:pt x="963" y="977"/>
                    </a:lnTo>
                    <a:lnTo>
                      <a:pt x="1116" y="956"/>
                    </a:lnTo>
                    <a:lnTo>
                      <a:pt x="1360" y="963"/>
                    </a:lnTo>
                    <a:lnTo>
                      <a:pt x="1293" y="985"/>
                    </a:lnTo>
                    <a:lnTo>
                      <a:pt x="1688" y="997"/>
                    </a:lnTo>
                    <a:lnTo>
                      <a:pt x="1915" y="1012"/>
                    </a:lnTo>
                    <a:lnTo>
                      <a:pt x="1695" y="1049"/>
                    </a:lnTo>
                    <a:lnTo>
                      <a:pt x="1452" y="1077"/>
                    </a:lnTo>
                    <a:lnTo>
                      <a:pt x="1298" y="1098"/>
                    </a:lnTo>
                    <a:lnTo>
                      <a:pt x="1739" y="1092"/>
                    </a:lnTo>
                    <a:lnTo>
                      <a:pt x="2333" y="1114"/>
                    </a:lnTo>
                    <a:lnTo>
                      <a:pt x="2802" y="1112"/>
                    </a:lnTo>
                    <a:lnTo>
                      <a:pt x="3117" y="1086"/>
                    </a:lnTo>
                    <a:lnTo>
                      <a:pt x="3373" y="1082"/>
                    </a:lnTo>
                    <a:lnTo>
                      <a:pt x="4027" y="1092"/>
                    </a:lnTo>
                    <a:lnTo>
                      <a:pt x="4562" y="1055"/>
                    </a:lnTo>
                    <a:lnTo>
                      <a:pt x="4562" y="1003"/>
                    </a:lnTo>
                    <a:lnTo>
                      <a:pt x="4315" y="1005"/>
                    </a:lnTo>
                    <a:lnTo>
                      <a:pt x="4116" y="963"/>
                    </a:lnTo>
                    <a:lnTo>
                      <a:pt x="4562" y="948"/>
                    </a:lnTo>
                    <a:lnTo>
                      <a:pt x="4562" y="74"/>
                    </a:lnTo>
                  </a:path>
                </a:pathLst>
              </a:custGeom>
              <a:solidFill>
                <a:schemeClr val="bg2"/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</p:grpSp>
      </p:grpSp>
      <p:sp>
        <p:nvSpPr>
          <p:cNvPr id="2062" name="Rectangle 14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1143000"/>
          </a:xfrm>
          <a:prstGeom prst="rect">
            <a:avLst/>
          </a:prstGeom>
          <a:noFill/>
          <a:ln w="9525">
            <a:noFill/>
          </a:ln>
        </p:spPr>
        <p:txBody>
          <a:bodyPr lIns="92075" tIns="46038" rIns="92075" bIns="46038" anchor="ctr"/>
          <a:p>
            <a:pPr lvl="0" indent="0"/>
            <a:r>
              <a:rPr lang="en-US" altLang="zh-CN"/>
              <a:t>Click to edit Master title style</a:t>
            </a:r>
            <a:endParaRPr lang="en-US" altLang="zh-CN"/>
          </a:p>
        </p:txBody>
      </p:sp>
      <p:sp>
        <p:nvSpPr>
          <p:cNvPr id="2063" name="Rectangle 15"/>
          <p:cNvSpPr>
            <a:spLocks noGrp="1"/>
          </p:cNvSpPr>
          <p:nvPr>
            <p:ph type="body"/>
          </p:nvPr>
        </p:nvSpPr>
        <p:spPr>
          <a:xfrm>
            <a:off x="685800" y="1828800"/>
            <a:ext cx="7772400" cy="4114800"/>
          </a:xfrm>
          <a:prstGeom prst="rect">
            <a:avLst/>
          </a:prstGeom>
          <a:noFill/>
          <a:ln w="9525">
            <a:noFill/>
          </a:ln>
        </p:spPr>
        <p:txBody>
          <a:bodyPr lIns="92075" tIns="46038" rIns="92075" bIns="46038" anchor="t"/>
          <a:p>
            <a:pPr lvl="0" indent="-342900"/>
            <a:r>
              <a:rPr lang="en-US" altLang="zh-CN"/>
              <a:t>Click to edit Master text styles</a:t>
            </a:r>
            <a:endParaRPr lang="en-US" altLang="zh-CN"/>
          </a:p>
          <a:p>
            <a:pPr lvl="1" indent="-285750"/>
            <a:r>
              <a:rPr lang="en-US" altLang="zh-CN"/>
              <a:t>Second level</a:t>
            </a:r>
            <a:endParaRPr lang="en-US" altLang="zh-CN"/>
          </a:p>
          <a:p>
            <a:pPr lvl="2" indent="-228600"/>
            <a:r>
              <a:rPr lang="en-US" altLang="zh-CN"/>
              <a:t>Third level</a:t>
            </a:r>
            <a:endParaRPr lang="en-US" altLang="zh-CN"/>
          </a:p>
          <a:p>
            <a:pPr lvl="3" indent="-228600"/>
            <a:r>
              <a:rPr lang="en-US" altLang="zh-CN"/>
              <a:t>Fourth level</a:t>
            </a:r>
            <a:endParaRPr lang="en-US" altLang="zh-CN"/>
          </a:p>
          <a:p>
            <a:pPr lvl="4" indent="-228600"/>
            <a:r>
              <a:rPr lang="en-US" altLang="zh-CN"/>
              <a:t>Fifth level</a:t>
            </a:r>
            <a:endParaRPr lang="en-US" altLang="zh-CN"/>
          </a:p>
        </p:txBody>
      </p:sp>
      <p:sp>
        <p:nvSpPr>
          <p:cNvPr id="3088" name="Rectangle 16"/>
          <p:cNvSpPr>
            <a:spLocks noGrp="1"/>
          </p:cNvSpPr>
          <p:nvPr>
            <p:ph type="dt" sz="quarter" idx="2"/>
          </p:nvPr>
        </p:nvSpPr>
        <p:spPr>
          <a:xfrm>
            <a:off x="533400" y="6248400"/>
            <a:ext cx="1905000" cy="457200"/>
          </a:xfrm>
          <a:prstGeom prst="rect">
            <a:avLst/>
          </a:prstGeom>
          <a:noFill/>
          <a:ln w="9525">
            <a:noFill/>
          </a:ln>
        </p:spPr>
        <p:txBody>
          <a:bodyPr wrap="none" lIns="92075" tIns="46038" rIns="92075" bIns="46038" anchor="ctr"/>
          <a:lstStyle>
            <a:lvl1pPr>
              <a:defRPr sz="1400">
                <a:ea typeface="宋体" panose="02010600030101010101" pitchFamily="2" charset="-122"/>
              </a:defRPr>
            </a:lvl1pPr>
          </a:lstStyle>
          <a:p>
            <a:pPr lvl="0" fontAlgn="base"/>
            <a:endParaRPr lang="zh-CN" altLang="en-US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3089" name="Rectangle 17"/>
          <p:cNvSpPr>
            <a:spLocks noGrp="1"/>
          </p:cNvSpPr>
          <p:nvPr>
            <p:ph type="ftr" sz="quarter" idx="3"/>
          </p:nvPr>
        </p:nvSpPr>
        <p:spPr>
          <a:xfrm>
            <a:off x="3048000" y="6248400"/>
            <a:ext cx="2895600" cy="457200"/>
          </a:xfrm>
          <a:prstGeom prst="rect">
            <a:avLst/>
          </a:prstGeom>
          <a:noFill/>
          <a:ln w="9525">
            <a:noFill/>
          </a:ln>
        </p:spPr>
        <p:txBody>
          <a:bodyPr wrap="none" lIns="92075" tIns="46038" rIns="92075" bIns="46038" anchor="ctr"/>
          <a:lstStyle>
            <a:lvl1pPr algn="ctr">
              <a:defRPr sz="1400">
                <a:ea typeface="宋体" panose="02010600030101010101" pitchFamily="2" charset="-122"/>
              </a:defRPr>
            </a:lvl1pPr>
          </a:lstStyle>
          <a:p>
            <a:pPr lvl="0" fontAlgn="base"/>
            <a:endParaRPr lang="zh-CN" altLang="en-US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3090" name="Rectangle 18"/>
          <p:cNvSpPr>
            <a:spLocks noGrp="1"/>
          </p:cNvSpPr>
          <p:nvPr>
            <p:ph type="sldNum" sz="quarter" idx="4"/>
          </p:nvPr>
        </p:nvSpPr>
        <p:spPr>
          <a:xfrm>
            <a:off x="6553200" y="6246813"/>
            <a:ext cx="1905000" cy="457200"/>
          </a:xfrm>
          <a:prstGeom prst="rect">
            <a:avLst/>
          </a:prstGeom>
          <a:noFill/>
          <a:ln w="9525">
            <a:noFill/>
          </a:ln>
        </p:spPr>
        <p:txBody>
          <a:bodyPr wrap="none" lIns="92075" tIns="46038" rIns="92075" bIns="46038" anchor="ctr"/>
          <a:lstStyle>
            <a:lvl1pPr algn="r">
              <a:defRPr sz="1400">
                <a:ea typeface="宋体" panose="02010600030101010101" pitchFamily="2" charset="-122"/>
              </a:defRPr>
            </a:lvl1pPr>
          </a:lstStyle>
          <a:p>
            <a:pPr lvl="0" fontAlgn="base"/>
            <a:fld id="{9A0DB2DC-4C9A-4742-B13C-FB6460FD3503}" type="slidenum">
              <a:rPr lang="en-US" altLang="x-none" strike="noStrike" noProof="1" dirty="0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x-none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lvl1pPr marL="0" lvl="0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lr>
          <a:schemeClr val="tx1"/>
        </a:buClr>
        <a:buChar char="•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lr>
          <a:schemeClr val="tx2"/>
        </a:buClr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lr>
          <a:schemeClr val="tx1"/>
        </a:buClr>
        <a:buChar char="•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lr>
          <a:schemeClr val="tx2"/>
        </a:buClr>
        <a:buChar char="•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lr>
          <a:schemeClr val="tx2"/>
        </a:buClr>
        <a:buChar char="•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lr>
          <a:schemeClr val="tx2"/>
        </a:buClr>
        <a:buChar char="•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lr>
          <a:schemeClr val="tx2"/>
        </a:buClr>
        <a:buChar char="•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lr>
          <a:schemeClr val="tx2"/>
        </a:buClr>
        <a:buChar char="•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074" name="Rectangle 2"/>
          <p:cNvSpPr>
            <a:spLocks noGrp="1"/>
          </p:cNvSpPr>
          <p:nvPr>
            <p:ph type="title"/>
          </p:nvPr>
        </p:nvSpPr>
        <p:spPr>
          <a:xfrm>
            <a:off x="762000" y="228600"/>
            <a:ext cx="8153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 indent="0"/>
            <a:r>
              <a:rPr lang="en-US" altLang="zh-CN"/>
              <a:t>Click to edit Master title style</a:t>
            </a:r>
            <a:endParaRPr lang="en-US" altLang="zh-CN"/>
          </a:p>
        </p:txBody>
      </p:sp>
      <p:sp>
        <p:nvSpPr>
          <p:cNvPr id="3075" name="Rectangle 3"/>
          <p:cNvSpPr>
            <a:spLocks noGrp="1"/>
          </p:cNvSpPr>
          <p:nvPr>
            <p:ph type="body"/>
          </p:nvPr>
        </p:nvSpPr>
        <p:spPr>
          <a:xfrm>
            <a:off x="762000" y="1600200"/>
            <a:ext cx="79248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en-US" altLang="zh-CN"/>
              <a:t>Click to edit Master text styles</a:t>
            </a:r>
            <a:endParaRPr lang="en-US" altLang="zh-CN"/>
          </a:p>
          <a:p>
            <a:pPr lvl="1" indent="-285750"/>
            <a:r>
              <a:rPr lang="en-US" altLang="zh-CN"/>
              <a:t>Second level</a:t>
            </a:r>
            <a:endParaRPr lang="en-US" altLang="zh-CN"/>
          </a:p>
          <a:p>
            <a:pPr lvl="2" indent="-228600"/>
            <a:r>
              <a:rPr lang="en-US" altLang="zh-CN"/>
              <a:t>Third level</a:t>
            </a:r>
            <a:endParaRPr lang="en-US" altLang="zh-CN"/>
          </a:p>
          <a:p>
            <a:pPr lvl="3" indent="-228600"/>
            <a:r>
              <a:rPr lang="en-US" altLang="zh-CN"/>
              <a:t>Fourth level</a:t>
            </a:r>
            <a:endParaRPr lang="en-US" altLang="zh-CN"/>
          </a:p>
          <a:p>
            <a:pPr lvl="4" indent="-228600"/>
            <a:r>
              <a:rPr lang="en-US" altLang="zh-CN"/>
              <a:t>Fifth level</a:t>
            </a:r>
            <a:endParaRPr lang="en-US" altLang="zh-CN"/>
          </a:p>
        </p:txBody>
      </p:sp>
      <p:sp>
        <p:nvSpPr>
          <p:cNvPr id="4100" name="Date Placeholder 4"/>
          <p:cNvSpPr>
            <a:spLocks noGrp="1"/>
          </p:cNvSpPr>
          <p:nvPr>
            <p:ph type="dt" sz="half" idx="2"/>
          </p:nvPr>
        </p:nvSpPr>
        <p:spPr>
          <a:xfrm>
            <a:off x="990600" y="6096000"/>
            <a:ext cx="19050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>
                <a:ea typeface="宋体" panose="02010600030101010101" pitchFamily="2" charset="-122"/>
              </a:defRPr>
            </a:lvl1pPr>
          </a:lstStyle>
          <a:p>
            <a:pPr lvl="0" eaLnBrk="1" fontAlgn="base" hangingPunct="1"/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  <p:sp>
        <p:nvSpPr>
          <p:cNvPr id="4101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429000" y="6096000"/>
            <a:ext cx="28956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>
                <a:ea typeface="宋体" panose="02010600030101010101" pitchFamily="2" charset="-122"/>
              </a:defRPr>
            </a:lvl1pPr>
          </a:lstStyle>
          <a:p>
            <a:pPr lvl="0" eaLnBrk="1" fontAlgn="base" hangingPunct="1"/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  <p:sp>
        <p:nvSpPr>
          <p:cNvPr id="410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858000" y="6096000"/>
            <a:ext cx="19050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>
                <a:ea typeface="宋体" panose="02010600030101010101" pitchFamily="2" charset="-122"/>
              </a:defRPr>
            </a:lvl1pPr>
          </a:lstStyle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sldNum="0" hdr="0" ftr="0" dt="0"/>
  <p:txStyles>
    <p:titleStyle>
      <a:lvl1pPr marL="0" lvl="0" indent="0" algn="ctr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image" Target="../media/image5.png"/><Relationship Id="rId1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image" Target="../media/image5.png"/><Relationship Id="rId1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.png"/><Relationship Id="rId1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27.jpeg"/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1.v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5.png"/><Relationship Id="rId2" Type="http://schemas.openxmlformats.org/officeDocument/2006/relationships/image" Target="../media/image29.png"/><Relationship Id="rId1" Type="http://schemas.openxmlformats.org/officeDocument/2006/relationships/oleObject" Target="../embeddings/oleObject1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30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5.png"/><Relationship Id="rId2" Type="http://schemas.openxmlformats.org/officeDocument/2006/relationships/image" Target="../media/image35.jpeg"/><Relationship Id="rId1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38.jpeg"/><Relationship Id="rId3" Type="http://schemas.openxmlformats.org/officeDocument/2006/relationships/image" Target="../media/image5.png"/><Relationship Id="rId2" Type="http://schemas.openxmlformats.org/officeDocument/2006/relationships/image" Target="../media/image37.jpeg"/><Relationship Id="rId1" Type="http://schemas.openxmlformats.org/officeDocument/2006/relationships/image" Target="../media/image3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3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0.jpeg"/></Relationships>
</file>

<file path=ppt/slides/_rels/slide3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5.png"/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image" Target="../media/image4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4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jpeg"/><Relationship Id="rId1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2.v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5.png"/><Relationship Id="rId2" Type="http://schemas.openxmlformats.org/officeDocument/2006/relationships/image" Target="../media/image45.png"/><Relationship Id="rId1" Type="http://schemas.openxmlformats.org/officeDocument/2006/relationships/oleObject" Target="../embeddings/oleObject2.bin"/></Relationships>
</file>

<file path=ppt/slides/_rels/slide42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3.v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7.png"/><Relationship Id="rId3" Type="http://schemas.openxmlformats.org/officeDocument/2006/relationships/oleObject" Target="../embeddings/oleObject4.bin"/><Relationship Id="rId2" Type="http://schemas.openxmlformats.org/officeDocument/2006/relationships/image" Target="../media/image46.png"/><Relationship Id="rId1" Type="http://schemas.openxmlformats.org/officeDocument/2006/relationships/oleObject" Target="../embeddings/oleObject3.bin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28.jpeg"/></Relationships>
</file>

<file path=ppt/slides/_rels/slide4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4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diagramDrawing" Target="../diagrams/drawing2.xml"/><Relationship Id="rId4" Type="http://schemas.openxmlformats.org/officeDocument/2006/relationships/diagramColors" Target="../diagrams/colors2.xml"/><Relationship Id="rId3" Type="http://schemas.openxmlformats.org/officeDocument/2006/relationships/diagramQuickStyle" Target="../diagrams/quickStyle2.xml"/><Relationship Id="rId2" Type="http://schemas.openxmlformats.org/officeDocument/2006/relationships/diagramLayout" Target="../diagrams/layout2.xml"/><Relationship Id="rId1" Type="http://schemas.openxmlformats.org/officeDocument/2006/relationships/diagramData" Target="../diagrams/data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4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diagramDrawing" Target="../diagrams/drawing3.xml"/><Relationship Id="rId4" Type="http://schemas.openxmlformats.org/officeDocument/2006/relationships/diagramColors" Target="../diagrams/colors3.xml"/><Relationship Id="rId3" Type="http://schemas.openxmlformats.org/officeDocument/2006/relationships/diagramQuickStyle" Target="../diagrams/quickStyle3.xml"/><Relationship Id="rId2" Type="http://schemas.openxmlformats.org/officeDocument/2006/relationships/diagramLayout" Target="../diagrams/layout3.xml"/><Relationship Id="rId1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5.png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8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9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50.jpeg"/></Relationships>
</file>

<file path=ppt/slides/_rels/slide5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5.png"/><Relationship Id="rId2" Type="http://schemas.openxmlformats.org/officeDocument/2006/relationships/image" Target="../media/image52.jpeg"/><Relationship Id="rId1" Type="http://schemas.openxmlformats.org/officeDocument/2006/relationships/image" Target="../media/image51.jpeg"/></Relationships>
</file>

<file path=ppt/slides/_rels/slide5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54.png"/><Relationship Id="rId2" Type="http://schemas.openxmlformats.org/officeDocument/2006/relationships/image" Target="../media/image5.png"/><Relationship Id="rId1" Type="http://schemas.openxmlformats.org/officeDocument/2006/relationships/image" Target="../media/image53.jpeg"/></Relationships>
</file>

<file path=ppt/slides/_rels/slide57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png"/><Relationship Id="rId8" Type="http://schemas.openxmlformats.org/officeDocument/2006/relationships/image" Target="../media/image58.png"/><Relationship Id="rId7" Type="http://schemas.openxmlformats.org/officeDocument/2006/relationships/oleObject" Target="../embeddings/oleObject8.bin"/><Relationship Id="rId6" Type="http://schemas.openxmlformats.org/officeDocument/2006/relationships/image" Target="../media/image57.png"/><Relationship Id="rId5" Type="http://schemas.openxmlformats.org/officeDocument/2006/relationships/oleObject" Target="../embeddings/oleObject7.bin"/><Relationship Id="rId4" Type="http://schemas.openxmlformats.org/officeDocument/2006/relationships/image" Target="../media/image56.png"/><Relationship Id="rId3" Type="http://schemas.openxmlformats.org/officeDocument/2006/relationships/oleObject" Target="../embeddings/oleObject6.bin"/><Relationship Id="rId2" Type="http://schemas.openxmlformats.org/officeDocument/2006/relationships/image" Target="../media/image55.png"/><Relationship Id="rId13" Type="http://schemas.openxmlformats.org/officeDocument/2006/relationships/vmlDrawing" Target="../drawings/vmlDrawing4.vml"/><Relationship Id="rId12" Type="http://schemas.openxmlformats.org/officeDocument/2006/relationships/slideLayout" Target="../slideLayouts/slideLayout7.xml"/><Relationship Id="rId11" Type="http://schemas.openxmlformats.org/officeDocument/2006/relationships/image" Target="../media/image60.png"/><Relationship Id="rId10" Type="http://schemas.openxmlformats.org/officeDocument/2006/relationships/image" Target="../media/image59.png"/><Relationship Id="rId1" Type="http://schemas.openxmlformats.org/officeDocument/2006/relationships/oleObject" Target="../embeddings/oleObject5.bin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61.jpeg"/></Relationships>
</file>

<file path=ppt/slides/_rels/slide5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diagramDrawing" Target="../diagrams/drawing4.xml"/><Relationship Id="rId4" Type="http://schemas.openxmlformats.org/officeDocument/2006/relationships/diagramColors" Target="../diagrams/colors4.xml"/><Relationship Id="rId3" Type="http://schemas.openxmlformats.org/officeDocument/2006/relationships/diagramQuickStyle" Target="../diagrams/quickStyle4.xml"/><Relationship Id="rId2" Type="http://schemas.openxmlformats.org/officeDocument/2006/relationships/diagramLayout" Target="../diagrams/layout4.xml"/><Relationship Id="rId1" Type="http://schemas.openxmlformats.org/officeDocument/2006/relationships/diagramData" Target="../diagrams/data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8.jpeg"/></Relationships>
</file>

<file path=ppt/slides/_rels/slide6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65.jpeg"/><Relationship Id="rId4" Type="http://schemas.openxmlformats.org/officeDocument/2006/relationships/image" Target="../media/image64.jpeg"/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image" Target="../media/image10.png"/></Relationships>
</file>

<file path=ppt/slides/_rels/slide6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diagramDrawing" Target="../diagrams/drawing5.xml"/><Relationship Id="rId4" Type="http://schemas.openxmlformats.org/officeDocument/2006/relationships/diagramColors" Target="../diagrams/colors5.xml"/><Relationship Id="rId3" Type="http://schemas.openxmlformats.org/officeDocument/2006/relationships/diagramQuickStyle" Target="../diagrams/quickStyle5.xml"/><Relationship Id="rId2" Type="http://schemas.openxmlformats.org/officeDocument/2006/relationships/diagramLayout" Target="../diagrams/layout5.xml"/><Relationship Id="rId1" Type="http://schemas.openxmlformats.org/officeDocument/2006/relationships/diagramData" Target="../diagrams/data5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10.png"/></Relationships>
</file>

<file path=ppt/slides/_rels/slide6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5.png"/><Relationship Id="rId3" Type="http://schemas.openxmlformats.org/officeDocument/2006/relationships/image" Target="../media/image67.jpeg"/><Relationship Id="rId2" Type="http://schemas.openxmlformats.org/officeDocument/2006/relationships/image" Target="../media/image66.png"/><Relationship Id="rId1" Type="http://schemas.openxmlformats.org/officeDocument/2006/relationships/image" Target="../media/image10.png"/></Relationships>
</file>

<file path=ppt/slides/_rels/slide6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5.png"/><Relationship Id="rId2" Type="http://schemas.openxmlformats.org/officeDocument/2006/relationships/image" Target="../media/image68.emf"/><Relationship Id="rId1" Type="http://schemas.openxmlformats.org/officeDocument/2006/relationships/image" Target="../media/image10.png"/></Relationships>
</file>

<file path=ppt/slides/_rels/slide6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diagramDrawing" Target="../diagrams/drawing6.xml"/><Relationship Id="rId4" Type="http://schemas.openxmlformats.org/officeDocument/2006/relationships/diagramColors" Target="../diagrams/colors6.xml"/><Relationship Id="rId3" Type="http://schemas.openxmlformats.org/officeDocument/2006/relationships/diagramQuickStyle" Target="../diagrams/quickStyle6.xml"/><Relationship Id="rId2" Type="http://schemas.openxmlformats.org/officeDocument/2006/relationships/diagramLayout" Target="../diagrams/layout6.xml"/><Relationship Id="rId1" Type="http://schemas.openxmlformats.org/officeDocument/2006/relationships/diagramData" Target="../diagrams/data6.xml"/></Relationships>
</file>

<file path=ppt/slides/_rels/slide6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72.jpeg"/><Relationship Id="rId4" Type="http://schemas.openxmlformats.org/officeDocument/2006/relationships/image" Target="../media/image71.jpeg"/><Relationship Id="rId3" Type="http://schemas.openxmlformats.org/officeDocument/2006/relationships/image" Target="../media/image70.jpeg"/><Relationship Id="rId2" Type="http://schemas.openxmlformats.org/officeDocument/2006/relationships/image" Target="../media/image5.png"/><Relationship Id="rId1" Type="http://schemas.openxmlformats.org/officeDocument/2006/relationships/image" Target="../media/image69.png"/></Relationships>
</file>

<file path=ppt/slides/_rels/slide6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5.png"/><Relationship Id="rId2" Type="http://schemas.openxmlformats.org/officeDocument/2006/relationships/image" Target="../media/image74.png"/><Relationship Id="rId1" Type="http://schemas.openxmlformats.org/officeDocument/2006/relationships/image" Target="../media/image73.pn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11.png"/></Relationships>
</file>

<file path=ppt/slides/_rels/slide7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9.xml"/><Relationship Id="rId4" Type="http://schemas.openxmlformats.org/officeDocument/2006/relationships/image" Target="../media/image77.png"/><Relationship Id="rId3" Type="http://schemas.openxmlformats.org/officeDocument/2006/relationships/image" Target="../media/image5.png"/><Relationship Id="rId2" Type="http://schemas.openxmlformats.org/officeDocument/2006/relationships/image" Target="../media/image76.jpeg"/><Relationship Id="rId1" Type="http://schemas.openxmlformats.org/officeDocument/2006/relationships/image" Target="../media/image7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6146" name="Rectangle 4"/>
          <p:cNvSpPr>
            <a:spLocks noGrp="1"/>
          </p:cNvSpPr>
          <p:nvPr>
            <p:ph type="ctrTitle"/>
          </p:nvPr>
        </p:nvSpPr>
        <p:spPr>
          <a:xfrm>
            <a:off x="685800" y="685800"/>
            <a:ext cx="7696200" cy="3276600"/>
          </a:xfrm>
        </p:spPr>
        <p:txBody>
          <a:bodyPr vert="horz" wrap="square" anchor="ctr"/>
          <a:lstStyle>
            <a:lvl1pPr lvl="0">
              <a:defRPr/>
            </a:lvl1pPr>
          </a:lstStyle>
          <a:p>
            <a:pPr lvl="0" eaLnBrk="1" fontAlgn="base" hangingPunct="1"/>
            <a:r>
              <a:rPr lang="zh-CN" altLang="en-US" sz="6600" b="1" strike="noStrike" noProof="1" dirty="0">
                <a:solidFill>
                  <a:srgbClr val="8000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白蚁防治技术培训</a:t>
            </a:r>
            <a:endParaRPr lang="en-US" altLang="zh-CN" sz="6600" b="1" strike="noStrike" noProof="1" dirty="0">
              <a:solidFill>
                <a:srgbClr val="800000"/>
              </a:solidFill>
              <a:effectLst>
                <a:outerShdw blurRad="38100" dist="38100" dir="2700000">
                  <a:srgbClr val="000000"/>
                </a:outerShdw>
              </a:effectLst>
              <a:ea typeface="宋体" panose="02010600030101010101" pitchFamily="2" charset="-122"/>
            </a:endParaRPr>
          </a:p>
        </p:txBody>
      </p:sp>
      <p:sp>
        <p:nvSpPr>
          <p:cNvPr id="6147" name="Rectangle 7"/>
          <p:cNvSpPr>
            <a:spLocks noGrp="1"/>
          </p:cNvSpPr>
          <p:nvPr>
            <p:ph type="subTitle"/>
          </p:nvPr>
        </p:nvSpPr>
        <p:spPr>
          <a:xfrm>
            <a:off x="1908175" y="5507038"/>
            <a:ext cx="5902325" cy="762000"/>
          </a:xfrm>
        </p:spPr>
        <p:txBody>
          <a:bodyPr vert="horz" wrap="square" anchor="t"/>
          <a:lstStyle>
            <a:lvl1pPr marL="0" lvl="0" indent="0" algn="ctr">
              <a:buNone/>
              <a:defRPr/>
            </a:lvl1pPr>
            <a:lvl2pPr marL="457200" lvl="1" indent="0" algn="ctr">
              <a:buNone/>
              <a:defRPr/>
            </a:lvl2pPr>
            <a:lvl3pPr marL="914400" lvl="2" indent="0" algn="ctr">
              <a:buNone/>
              <a:defRPr/>
            </a:lvl3pPr>
            <a:lvl4pPr marL="1371600" lvl="3" indent="0" algn="ctr">
              <a:buNone/>
              <a:defRPr/>
            </a:lvl4pPr>
            <a:lvl5pPr marL="1828800" lvl="4" indent="0" algn="ctr">
              <a:buNone/>
              <a:defRPr/>
            </a:lvl5pPr>
          </a:lstStyle>
          <a:p>
            <a:pPr lvl="0" algn="l" eaLnBrk="1" fontAlgn="base" hangingPunct="1">
              <a:lnSpc>
                <a:spcPct val="80000"/>
              </a:lnSpc>
            </a:pPr>
            <a:r>
              <a:rPr lang="zh-CN" altLang="en-US" sz="2000" b="1" strike="noStrike" noProof="1" dirty="0">
                <a:solidFill>
                  <a:srgbClr val="80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黑体" panose="02010600030101010101" pitchFamily="2" charset="-122"/>
                <a:ea typeface="黑体" panose="02010600030101010101" pitchFamily="2" charset="-122"/>
              </a:rPr>
              <a:t>主讲：佛山市白蚁防治行业协会秘书长 叶钦杰</a:t>
            </a:r>
            <a:endParaRPr lang="en-US" altLang="zh-CN" sz="2000" b="1" strike="noStrike" noProof="1" dirty="0">
              <a:solidFill>
                <a:srgbClr val="800000"/>
              </a:solidFill>
              <a:effectLst>
                <a:outerShdw blurRad="38100" dist="38100" dir="2700000">
                  <a:srgbClr val="000000"/>
                </a:outerShdw>
              </a:effectLst>
              <a:latin typeface="黑体" panose="02010600030101010101" pitchFamily="2" charset="-122"/>
              <a:ea typeface="黑体" panose="02010600030101010101" pitchFamily="2" charset="-122"/>
            </a:endParaRPr>
          </a:p>
          <a:p>
            <a:pPr lvl="0" algn="ctr" eaLnBrk="1" fontAlgn="base" hangingPunct="1">
              <a:lnSpc>
                <a:spcPct val="80000"/>
              </a:lnSpc>
            </a:pPr>
            <a:endParaRPr lang="zh-CN" altLang="en-US" sz="1600" b="1" strike="noStrike" noProof="1" dirty="0">
              <a:solidFill>
                <a:srgbClr val="800000"/>
              </a:solidFill>
              <a:effectLst>
                <a:outerShdw blurRad="38100" dist="38100" dir="2700000">
                  <a:srgbClr val="000000"/>
                </a:outerShdw>
              </a:effectLst>
              <a:latin typeface="黑体" panose="02010600030101010101" pitchFamily="2" charset="-122"/>
              <a:ea typeface="黑体" panose="02010600030101010101" pitchFamily="2" charset="-122"/>
            </a:endParaRPr>
          </a:p>
          <a:p>
            <a:pPr lvl="0" algn="ctr" eaLnBrk="1" fontAlgn="base" hangingPunct="1">
              <a:lnSpc>
                <a:spcPct val="80000"/>
              </a:lnSpc>
            </a:pPr>
            <a:endParaRPr lang="zh-CN" altLang="en-US" sz="1600" b="1" strike="noStrike" noProof="1" dirty="0">
              <a:solidFill>
                <a:srgbClr val="800000"/>
              </a:solidFill>
              <a:effectLst>
                <a:outerShdw blurRad="38100" dist="38100" dir="2700000">
                  <a:srgbClr val="000000"/>
                </a:outerShdw>
              </a:effectLst>
              <a:latin typeface="黑体" panose="02010600030101010101" pitchFamily="2" charset="-122"/>
              <a:ea typeface="黑体" panose="02010600030101010101" pitchFamily="2" charset="-122"/>
            </a:endParaRPr>
          </a:p>
        </p:txBody>
      </p:sp>
      <p:grpSp>
        <p:nvGrpSpPr>
          <p:cNvPr id="5124" name="Group 13"/>
          <p:cNvGrpSpPr>
            <a:grpSpLocks noChangeAspect="1"/>
          </p:cNvGrpSpPr>
          <p:nvPr/>
        </p:nvGrpSpPr>
        <p:grpSpPr>
          <a:xfrm>
            <a:off x="0" y="6429375"/>
            <a:ext cx="9144000" cy="428625"/>
            <a:chOff x="0" y="0"/>
            <a:chExt cx="5760" cy="270"/>
          </a:xfrm>
        </p:grpSpPr>
        <p:pic>
          <p:nvPicPr>
            <p:cNvPr id="5125" name="Picture 8" descr="fpc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72" y="0"/>
              <a:ext cx="2664" cy="27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126" name="Picture 9" descr="fpc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96" y="0"/>
              <a:ext cx="2664" cy="27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127" name="Picture 10" descr="fpc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2664" cy="270"/>
            </a:xfrm>
            <a:prstGeom prst="rect">
              <a:avLst/>
            </a:prstGeom>
            <a:noFill/>
            <a:ln w="9525">
              <a:noFill/>
            </a:ln>
          </p:spPr>
        </p:pic>
      </p:grpSp>
      <p:pic>
        <p:nvPicPr>
          <p:cNvPr id="5128" name="Picture 11" descr="performguard_no-termit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2863" y="3343275"/>
            <a:ext cx="1541462" cy="1498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9" name="矩形 6153"/>
          <p:cNvSpPr/>
          <p:nvPr/>
        </p:nvSpPr>
        <p:spPr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endParaRPr lang="zh-CN" altLang="en-US">
              <a:latin typeface="Arial" panose="020B0604020202020204" pitchFamily="34" charset="0"/>
            </a:endParaRPr>
          </a:p>
        </p:txBody>
      </p:sp>
      <p:pic>
        <p:nvPicPr>
          <p:cNvPr id="5130" name="内容占位符 6" descr="即扑LOGO透明底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6" name="Rectangle 3"/>
          <p:cNvSpPr>
            <a:spLocks noGrp="1"/>
          </p:cNvSpPr>
          <p:nvPr>
            <p:ph type="body" sz="half"/>
          </p:nvPr>
        </p:nvSpPr>
        <p:spPr>
          <a:xfrm>
            <a:off x="2514600" y="1447800"/>
            <a:ext cx="6248400" cy="5029200"/>
          </a:xfrm>
        </p:spPr>
        <p:txBody>
          <a:bodyPr vert="horz" wrap="square" anchor="t"/>
          <a:lstStyle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</a:lstStyle>
          <a:p>
            <a:pPr lvl="0" fontAlgn="base"/>
            <a:r>
              <a:rPr lang="zh-CN" altLang="en-US" sz="1400" b="1" strike="noStrike" noProof="1" dirty="0">
                <a:solidFill>
                  <a:srgbClr val="9900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The Queen</a:t>
            </a:r>
            <a:r>
              <a:rPr lang="zh-CN" altLang="en-US" sz="3200" b="1" strike="noStrike" noProof="1" dirty="0">
                <a:solidFill>
                  <a:srgbClr val="9900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蚁后</a:t>
            </a:r>
            <a:endParaRPr lang="zh-CN" altLang="en-US" sz="2400" b="1" strike="noStrike" noProof="1" dirty="0">
              <a:solidFill>
                <a:srgbClr val="990000"/>
              </a:solidFill>
              <a:effectLst>
                <a:outerShdw blurRad="38100" dist="38100" dir="2700000">
                  <a:srgbClr val="000000"/>
                </a:outerShdw>
              </a:effectLst>
              <a:ea typeface="宋体" panose="02010600030101010101" pitchFamily="2" charset="-122"/>
            </a:endParaRPr>
          </a:p>
          <a:p>
            <a:pPr lvl="1" algn="just" fontAlgn="base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zh-CN" altLang="en-US" sz="1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The main purpose of the queen is reproduction.</a:t>
            </a:r>
            <a:endParaRPr lang="zh-CN" altLang="en-US" sz="14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1" algn="just" fontAlgn="base">
              <a:buClr>
                <a:srgbClr val="FFC000"/>
              </a:buClr>
              <a:buNone/>
            </a:pPr>
            <a:r>
              <a:rPr lang="zh-CN" altLang="en-US" sz="20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	</a:t>
            </a:r>
            <a:r>
              <a:rPr lang="zh-CN" altLang="en-US" sz="2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蚁后的主要功能是繁殖。</a:t>
            </a:r>
            <a:endParaRPr lang="zh-CN" altLang="en-US" sz="20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1" algn="just" fontAlgn="base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zh-CN" altLang="en-US" sz="1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During the early developmental period of the colony, the queen together with the king will tend her young until the workers are numerous enough to take over these nursery duties.</a:t>
            </a:r>
            <a:endParaRPr lang="zh-CN" altLang="en-US" sz="14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1" algn="just" fontAlgn="base">
              <a:buClr>
                <a:srgbClr val="FFC000"/>
              </a:buClr>
              <a:buNone/>
            </a:pPr>
            <a:r>
              <a:rPr lang="zh-CN" altLang="en-US" sz="20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	</a:t>
            </a:r>
            <a:r>
              <a:rPr lang="zh-CN" altLang="en-US" sz="2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在发展领地的早期阶段，蚁后和蚁王需照顾若蚁直到有足够的工蚁接替它们的照顾责任。</a:t>
            </a:r>
            <a:endParaRPr lang="zh-CN" altLang="en-US" sz="20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1" algn="just" fontAlgn="base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zh-CN" altLang="en-US" sz="1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First-form queen is usually long-lived and is fertilized by the king at intervals during this time.</a:t>
            </a:r>
            <a:endParaRPr lang="zh-CN" altLang="en-US" sz="14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1" algn="just" fontAlgn="base">
              <a:buClr>
                <a:srgbClr val="FFC000"/>
              </a:buClr>
              <a:buNone/>
            </a:pPr>
            <a:r>
              <a:rPr lang="zh-CN" altLang="en-US" sz="20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	</a:t>
            </a:r>
            <a:r>
              <a:rPr lang="zh-CN" altLang="en-US" sz="2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这段时间蚁后很长寿并不定期地与蚁王交配。</a:t>
            </a:r>
            <a:endParaRPr lang="zh-CN" altLang="en-US" sz="28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</p:txBody>
      </p:sp>
      <p:pic>
        <p:nvPicPr>
          <p:cNvPr id="15362" name="Picture 7" descr="C:\Documents and Settings\siangmin\My Documents\My Pictures\Training programme\queen.gi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9200" y="1524000"/>
            <a:ext cx="1295400" cy="3733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389" name="Title 8"/>
          <p:cNvSpPr>
            <a:spLocks noGrp="1"/>
          </p:cNvSpPr>
          <p:nvPr>
            <p:ph type="title"/>
          </p:nvPr>
        </p:nvSpPr>
        <p:spPr>
          <a:xfrm>
            <a:off x="838200" y="304800"/>
            <a:ext cx="7497763" cy="1143000"/>
          </a:xfrm>
        </p:spPr>
        <p:txBody>
          <a:bodyPr vert="horz" wrap="square" anchor="ctr"/>
          <a:p>
            <a:pPr algn="l" eaLnBrk="1" fontAlgn="base" hangingPunct="1"/>
            <a:r>
              <a:rPr lang="zh-CN" altLang="en-US" sz="32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Caste system</a:t>
            </a:r>
            <a:r>
              <a:rPr lang="zh-CN" altLang="en-US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等级制度</a:t>
            </a:r>
            <a:endParaRPr lang="zh-CN" altLang="en-US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ea typeface="宋体" panose="02010600030101010101" pitchFamily="2" charset="-122"/>
            </a:endParaRPr>
          </a:p>
        </p:txBody>
      </p:sp>
      <p:pic>
        <p:nvPicPr>
          <p:cNvPr id="15364" name="内容占位符 6" descr="即扑LOGO透明底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10" name="Rectangle 3"/>
          <p:cNvSpPr>
            <a:spLocks noGrp="1"/>
          </p:cNvSpPr>
          <p:nvPr>
            <p:ph type="body" sz="half"/>
          </p:nvPr>
        </p:nvSpPr>
        <p:spPr>
          <a:xfrm>
            <a:off x="2743200" y="1600200"/>
            <a:ext cx="6096000" cy="4724400"/>
          </a:xfrm>
        </p:spPr>
        <p:txBody>
          <a:bodyPr vert="horz" wrap="square" anchor="t"/>
          <a:lstStyle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</a:lstStyle>
          <a:p>
            <a:pPr lvl="0" algn="just" fontAlgn="base"/>
            <a:r>
              <a:rPr lang="zh-CN" altLang="en-US" sz="1800" b="1" strike="noStrike" noProof="1" dirty="0">
                <a:solidFill>
                  <a:srgbClr val="9900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The King </a:t>
            </a:r>
            <a:r>
              <a:rPr lang="zh-CN" altLang="en-US" sz="3200" b="1" strike="noStrike" noProof="1" dirty="0">
                <a:solidFill>
                  <a:srgbClr val="9900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蚁王</a:t>
            </a:r>
            <a:endParaRPr lang="zh-CN" altLang="en-US" b="1" strike="noStrike" noProof="1" dirty="0">
              <a:solidFill>
                <a:srgbClr val="990000"/>
              </a:solidFill>
              <a:effectLst>
                <a:outerShdw blurRad="38100" dist="38100" dir="2700000">
                  <a:srgbClr val="000000"/>
                </a:outerShdw>
              </a:effectLst>
              <a:ea typeface="宋体" panose="02010600030101010101" pitchFamily="2" charset="-122"/>
            </a:endParaRPr>
          </a:p>
          <a:p>
            <a:pPr lvl="1" algn="just" fontAlgn="base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zh-CN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The original king along with the queen tends the young during the early life of the colony.</a:t>
            </a:r>
            <a:endParaRPr lang="zh-CN" altLang="en-US" sz="16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1" algn="just" fontAlgn="base">
              <a:buClr>
                <a:srgbClr val="FFC000"/>
              </a:buClr>
              <a:buNone/>
            </a:pPr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	</a:t>
            </a:r>
            <a:r>
              <a:rPr lang="zh-CN" altLang="en-US" sz="32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在蚁巢发展前期蚁王与蚁后一并照顾幼虫。</a:t>
            </a:r>
            <a:endParaRPr lang="zh-CN" altLang="en-US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1" algn="just" fontAlgn="base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zh-CN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Fertilizes the queen from time to time and is long-lived.</a:t>
            </a:r>
            <a:endParaRPr lang="zh-CN" altLang="en-US" sz="16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1" algn="just" fontAlgn="base">
              <a:buClr>
                <a:srgbClr val="FFC000"/>
              </a:buClr>
              <a:buNone/>
            </a:pPr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	</a:t>
            </a:r>
            <a:r>
              <a:rPr lang="zh-CN" altLang="en-US" sz="32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不停使蚁后授精且很长寿。</a:t>
            </a:r>
            <a:endParaRPr lang="zh-CN" altLang="en-US" sz="20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</p:txBody>
      </p:sp>
      <p:pic>
        <p:nvPicPr>
          <p:cNvPr id="16386" name="Picture 13" descr="C:\Documents and Settings\siangmin\My Documents\My Pictures\Training programme\king.gif"/>
          <p:cNvPicPr>
            <a:picLocks noGrp="1" noChangeAspect="1"/>
          </p:cNvPicPr>
          <p:nvPr>
            <p:ph type="chart" sz="half"/>
          </p:nvPr>
        </p:nvPicPr>
        <p:blipFill>
          <a:blip r:embed="rId1"/>
          <a:stretch>
            <a:fillRect/>
          </a:stretch>
        </p:blipFill>
        <p:spPr>
          <a:xfrm>
            <a:off x="1143000" y="1371600"/>
            <a:ext cx="1947863" cy="4114800"/>
          </a:xfrm>
          <a:ln/>
        </p:spPr>
      </p:pic>
      <p:sp>
        <p:nvSpPr>
          <p:cNvPr id="17413" name="Title 8"/>
          <p:cNvSpPr>
            <a:spLocks noGrp="1"/>
          </p:cNvSpPr>
          <p:nvPr>
            <p:ph type="title"/>
          </p:nvPr>
        </p:nvSpPr>
        <p:spPr>
          <a:xfrm>
            <a:off x="838200" y="304800"/>
            <a:ext cx="7497763" cy="1143000"/>
          </a:xfrm>
        </p:spPr>
        <p:txBody>
          <a:bodyPr vert="horz" wrap="square" anchor="ctr"/>
          <a:p>
            <a:pPr algn="l" eaLnBrk="1" fontAlgn="base" hangingPunct="1"/>
            <a:r>
              <a:rPr lang="zh-CN" altLang="en-US" sz="32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Caste system</a:t>
            </a:r>
            <a:r>
              <a:rPr lang="zh-CN" altLang="en-US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等级制度</a:t>
            </a:r>
            <a:endParaRPr lang="zh-CN" altLang="en-US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ea typeface="宋体" panose="02010600030101010101" pitchFamily="2" charset="-122"/>
            </a:endParaRPr>
          </a:p>
        </p:txBody>
      </p:sp>
      <p:pic>
        <p:nvPicPr>
          <p:cNvPr id="16388" name="内容占位符 6" descr="即扑LOGO透明底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4" name="Rectangle 3"/>
          <p:cNvSpPr>
            <a:spLocks noGrp="1"/>
          </p:cNvSpPr>
          <p:nvPr>
            <p:ph type="body"/>
          </p:nvPr>
        </p:nvSpPr>
        <p:spPr>
          <a:xfrm>
            <a:off x="2438400" y="1600200"/>
            <a:ext cx="6400800" cy="4953000"/>
          </a:xfrm>
        </p:spPr>
        <p:txBody>
          <a:bodyPr vert="horz" wrap="square" anchor="t"/>
          <a:p>
            <a:pPr fontAlgn="base"/>
            <a:r>
              <a:rPr lang="zh-CN" altLang="en-US" sz="2000" b="1" strike="noStrike" noProof="1" dirty="0">
                <a:solidFill>
                  <a:srgbClr val="9900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Workers</a:t>
            </a:r>
            <a:r>
              <a:rPr lang="zh-CN" altLang="en-US" sz="3600" b="1" strike="noStrike" noProof="1" dirty="0">
                <a:solidFill>
                  <a:srgbClr val="9900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工蚁</a:t>
            </a:r>
            <a:endParaRPr lang="zh-CN" altLang="en-US" sz="2800" b="1" strike="noStrike" noProof="1" dirty="0">
              <a:solidFill>
                <a:srgbClr val="990000"/>
              </a:solidFill>
              <a:effectLst>
                <a:outerShdw blurRad="38100" dist="38100" dir="2700000">
                  <a:srgbClr val="000000"/>
                </a:outerShdw>
              </a:effectLst>
              <a:ea typeface="宋体" panose="02010600030101010101" pitchFamily="2" charset="-122"/>
            </a:endParaRPr>
          </a:p>
          <a:p>
            <a:pPr lvl="1" algn="just" fontAlgn="base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zh-CN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Constitute the greatest number of individuals in a colony.</a:t>
            </a:r>
            <a:endParaRPr lang="zh-CN" altLang="en-US" sz="16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1" algn="just" fontAlgn="base">
              <a:buClr>
                <a:srgbClr val="FFC000"/>
              </a:buClr>
              <a:buNone/>
            </a:pPr>
            <a:r>
              <a:rPr lang="zh-CN" altLang="en-US" sz="22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	</a:t>
            </a:r>
            <a:r>
              <a:rPr lang="zh-CN" altLang="en-US" sz="2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在蚁巢中是最大的组成部分。</a:t>
            </a:r>
            <a:endParaRPr lang="zh-CN" altLang="en-US" sz="22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1" algn="just" fontAlgn="base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zh-CN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Do most of the work: gathering food, feeding the young, repairing damage, tending and feeding the queen.</a:t>
            </a:r>
            <a:endParaRPr lang="zh-CN" altLang="en-US" sz="16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1" algn="just" fontAlgn="base">
              <a:buClr>
                <a:srgbClr val="FFC000"/>
              </a:buClr>
              <a:buNone/>
            </a:pPr>
            <a:r>
              <a:rPr lang="zh-CN" altLang="en-US" sz="22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	</a:t>
            </a:r>
            <a:r>
              <a:rPr lang="zh-CN" altLang="en-US" sz="2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做更多的工作：收集食物，喂养幼虫，修补被损坏的地方，照顾喂养蚁后。</a:t>
            </a:r>
            <a:endParaRPr lang="zh-CN" altLang="en-US" sz="22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1" algn="just" fontAlgn="base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zh-CN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Do not involved in reproduction and have no compound eyes.</a:t>
            </a:r>
            <a:endParaRPr lang="zh-CN" altLang="en-US" sz="22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1" algn="just" fontAlgn="base">
              <a:buClr>
                <a:srgbClr val="FFC000"/>
              </a:buClr>
              <a:buNone/>
            </a:pPr>
            <a:r>
              <a:rPr lang="zh-CN" altLang="en-US" sz="22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	无生殖功能</a:t>
            </a:r>
            <a:r>
              <a:rPr lang="zh-CN" altLang="en-US" sz="2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，复眼消失。</a:t>
            </a:r>
            <a:endParaRPr lang="zh-CN" altLang="en-US" sz="22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1" algn="just" fontAlgn="base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zh-CN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Perform </a:t>
            </a:r>
            <a:r>
              <a:rPr lang="zh-CN" altLang="en-US" sz="1600" b="1" strike="noStrike" noProof="1" dirty="0"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trophallaxis</a:t>
            </a:r>
            <a:endParaRPr lang="zh-CN" altLang="en-US" sz="1600" b="1" strike="noStrike" noProof="1" dirty="0">
              <a:solidFill>
                <a:srgbClr val="FF0000"/>
              </a:solidFill>
              <a:effectLst>
                <a:outerShdw blurRad="38100" dist="38100" dir="2700000">
                  <a:srgbClr val="000000"/>
                </a:outerShdw>
              </a:effectLst>
              <a:ea typeface="宋体" panose="02010600030101010101" pitchFamily="2" charset="-122"/>
            </a:endParaRPr>
          </a:p>
          <a:p>
            <a:pPr lvl="1" algn="just" fontAlgn="base">
              <a:buClr>
                <a:srgbClr val="FFC000"/>
              </a:buClr>
              <a:buFont typeface="Arial" panose="020B0604020202020204" pitchFamily="34" charset="0"/>
              <a:buNone/>
            </a:pPr>
            <a:r>
              <a:rPr lang="zh-CN" altLang="en-US" sz="2200" b="1" strike="noStrike" noProof="1" dirty="0"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     交哺</a:t>
            </a:r>
            <a:endParaRPr lang="zh-CN" altLang="en-US" sz="2200" strike="noStrike" noProof="1" dirty="0">
              <a:ea typeface="宋体" panose="02010600030101010101" pitchFamily="2" charset="-122"/>
            </a:endParaRPr>
          </a:p>
        </p:txBody>
      </p:sp>
      <p:pic>
        <p:nvPicPr>
          <p:cNvPr id="17410" name="Picture 5" descr="C:\Documents and Settings\siangmin\My Documents\My Pictures\Training programme\termite2.gi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1981200"/>
            <a:ext cx="1219200" cy="2971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437" name="Title 8"/>
          <p:cNvSpPr>
            <a:spLocks noGrp="1"/>
          </p:cNvSpPr>
          <p:nvPr>
            <p:ph type="title"/>
          </p:nvPr>
        </p:nvSpPr>
        <p:spPr>
          <a:xfrm>
            <a:off x="838200" y="304800"/>
            <a:ext cx="7497763" cy="1143000"/>
          </a:xfrm>
        </p:spPr>
        <p:txBody>
          <a:bodyPr vert="horz" wrap="square" anchor="ctr"/>
          <a:p>
            <a:pPr algn="l" eaLnBrk="1" fontAlgn="base" hangingPunct="1"/>
            <a:r>
              <a:rPr lang="zh-CN" altLang="en-US" sz="32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Caste system</a:t>
            </a:r>
            <a:r>
              <a:rPr lang="zh-CN" altLang="en-US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等级制度</a:t>
            </a:r>
            <a:endParaRPr lang="zh-CN" altLang="en-US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ea typeface="宋体" panose="02010600030101010101" pitchFamily="2" charset="-122"/>
            </a:endParaRPr>
          </a:p>
        </p:txBody>
      </p:sp>
      <p:pic>
        <p:nvPicPr>
          <p:cNvPr id="17412" name="内容占位符 6" descr="即扑LOGO透明底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8" name="Rectangle 3"/>
          <p:cNvSpPr>
            <a:spLocks noGrp="1"/>
          </p:cNvSpPr>
          <p:nvPr>
            <p:ph type="body"/>
          </p:nvPr>
        </p:nvSpPr>
        <p:spPr>
          <a:xfrm>
            <a:off x="2743200" y="1524000"/>
            <a:ext cx="6019800" cy="4876800"/>
          </a:xfrm>
        </p:spPr>
        <p:txBody>
          <a:bodyPr vert="horz" wrap="square" anchor="t"/>
          <a:p>
            <a:pPr fontAlgn="base"/>
            <a:r>
              <a:rPr lang="zh-CN" altLang="en-US" sz="1600" b="1" strike="noStrike" noProof="1" dirty="0">
                <a:solidFill>
                  <a:srgbClr val="9900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Soldiers</a:t>
            </a:r>
            <a:r>
              <a:rPr lang="zh-CN" altLang="en-US" sz="2800" b="1" strike="noStrike" noProof="1" dirty="0">
                <a:solidFill>
                  <a:srgbClr val="9900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兵蚁</a:t>
            </a:r>
            <a:endParaRPr lang="zh-CN" altLang="en-US" sz="2200" b="1" strike="noStrike" noProof="1" dirty="0">
              <a:solidFill>
                <a:srgbClr val="990000"/>
              </a:solidFill>
              <a:effectLst>
                <a:outerShdw blurRad="38100" dist="38100" dir="2700000">
                  <a:srgbClr val="000000"/>
                </a:outerShdw>
              </a:effectLst>
              <a:ea typeface="宋体" panose="02010600030101010101" pitchFamily="2" charset="-122"/>
            </a:endParaRPr>
          </a:p>
          <a:p>
            <a:pPr lvl="1" algn="just" fontAlgn="base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zh-CN" altLang="en-US" sz="1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They have larger and darker heads than the workers and have strong mandibles.</a:t>
            </a:r>
            <a:endParaRPr lang="zh-CN" altLang="en-US" sz="14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1" algn="just" fontAlgn="base">
              <a:buClr>
                <a:srgbClr val="FFC000"/>
              </a:buClr>
              <a:buNone/>
            </a:pPr>
            <a:r>
              <a:rPr lang="zh-CN" altLang="en-US" sz="20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	</a:t>
            </a:r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它们的头部比工蚁更大更黑，有强大的下颚。</a:t>
            </a:r>
            <a:endParaRPr lang="zh-CN" altLang="en-US" sz="20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1" algn="just" fontAlgn="base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zh-CN" altLang="en-US" sz="1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Their reproductive organs have not developed.</a:t>
            </a:r>
            <a:endParaRPr lang="zh-CN" altLang="en-US" sz="14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1" algn="just" fontAlgn="base">
              <a:buClr>
                <a:srgbClr val="FFC000"/>
              </a:buClr>
              <a:buNone/>
            </a:pPr>
            <a:r>
              <a:rPr lang="zh-CN" altLang="en-US" sz="20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	</a:t>
            </a:r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它们的生殖器官不发达。</a:t>
            </a:r>
            <a:endParaRPr lang="zh-CN" altLang="en-US" sz="20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1" algn="just" fontAlgn="base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zh-CN" altLang="en-US" sz="1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Blind, cannot eat must be fed by workers (</a:t>
            </a:r>
            <a:r>
              <a:rPr lang="zh-CN" altLang="en-US" sz="1400" b="1" strike="noStrike" noProof="1" dirty="0"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trophallaxis</a:t>
            </a:r>
            <a:r>
              <a:rPr lang="zh-CN" altLang="en-US" sz="1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).</a:t>
            </a:r>
            <a:endParaRPr lang="zh-CN" altLang="en-US" sz="14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1" algn="just" fontAlgn="base">
              <a:buClr>
                <a:srgbClr val="FFC000"/>
              </a:buClr>
              <a:buNone/>
            </a:pPr>
            <a:r>
              <a:rPr lang="zh-CN" altLang="en-US" sz="20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	</a:t>
            </a:r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失明，需通过工蚁喂养。</a:t>
            </a:r>
            <a:endParaRPr lang="zh-CN" altLang="en-US" sz="20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1" algn="just" fontAlgn="base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zh-CN" altLang="en-US" sz="1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Main function is to defend the colony against invaders.</a:t>
            </a:r>
            <a:endParaRPr lang="zh-CN" altLang="en-US" sz="14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1" algn="just" fontAlgn="base">
              <a:buClr>
                <a:srgbClr val="FFC000"/>
              </a:buClr>
              <a:buNone/>
            </a:pPr>
            <a:r>
              <a:rPr lang="zh-CN" altLang="en-US" sz="20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	</a:t>
            </a:r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主要功能是防止蚁巢受外来侵害。</a:t>
            </a:r>
            <a:endParaRPr lang="zh-CN" altLang="en-US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</p:txBody>
      </p:sp>
      <p:pic>
        <p:nvPicPr>
          <p:cNvPr id="18434" name="Picture 5" descr="C:\Documents and Settings\siangmin\My Documents\My Pictures\Training programme\termitesoldier.gi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1752600"/>
            <a:ext cx="1447800" cy="3429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461" name="Title 8"/>
          <p:cNvSpPr>
            <a:spLocks noGrp="1"/>
          </p:cNvSpPr>
          <p:nvPr>
            <p:ph type="title"/>
          </p:nvPr>
        </p:nvSpPr>
        <p:spPr>
          <a:xfrm>
            <a:off x="838200" y="304800"/>
            <a:ext cx="7497763" cy="1143000"/>
          </a:xfrm>
        </p:spPr>
        <p:txBody>
          <a:bodyPr vert="horz" wrap="square" anchor="ctr"/>
          <a:p>
            <a:pPr algn="l" eaLnBrk="1" fontAlgn="base" hangingPunct="1"/>
            <a:r>
              <a:rPr lang="zh-CN" altLang="en-US" sz="32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Caste system</a:t>
            </a:r>
            <a:r>
              <a:rPr lang="zh-CN" altLang="en-US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等级制度</a:t>
            </a:r>
            <a:endParaRPr lang="zh-CN" altLang="en-US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ea typeface="宋体" panose="02010600030101010101" pitchFamily="2" charset="-122"/>
            </a:endParaRPr>
          </a:p>
        </p:txBody>
      </p:sp>
      <p:pic>
        <p:nvPicPr>
          <p:cNvPr id="18436" name="内容占位符 6" descr="即扑LOGO透明底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483" name="Rectangle 6"/>
          <p:cNvSpPr/>
          <p:nvPr/>
        </p:nvSpPr>
        <p:spPr>
          <a:xfrm>
            <a:off x="838200" y="228600"/>
            <a:ext cx="6172200" cy="14478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fontAlgn="base"/>
            <a:r>
              <a:rPr lang="en-US" altLang="x-none" sz="2400" b="1" strike="noStrike" noProof="1" dirty="0">
                <a:solidFill>
                  <a:srgbClr val="99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Termite Biology</a:t>
            </a:r>
            <a:r>
              <a:rPr lang="zh-CN" altLang="en-US" sz="3600" b="1" strike="noStrike" noProof="1" dirty="0">
                <a:solidFill>
                  <a:srgbClr val="99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白蚁生物学</a:t>
            </a:r>
            <a:endParaRPr lang="zh-CN" altLang="en-US" sz="3600" b="1" strike="noStrike" noProof="1" dirty="0">
              <a:solidFill>
                <a:srgbClr val="9900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20484" name="Picture 2" descr="C:\Documents and Settings\boonhoi\Desktop\presentation-pest biology\Queen termites pic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47800" y="1447800"/>
            <a:ext cx="7010400" cy="5181600"/>
          </a:xfrm>
          <a:prstGeom prst="rect">
            <a:avLst/>
          </a:prstGeom>
          <a:noFill/>
          <a:ln w="9525">
            <a:noFill/>
          </a:ln>
          <a:effectLst>
            <a:softEdge rad="63500"/>
          </a:effectLst>
        </p:spPr>
      </p:pic>
      <p:pic>
        <p:nvPicPr>
          <p:cNvPr id="19459" name="内容占位符 6" descr="即扑LOGO透明底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7" name="Title 8"/>
          <p:cNvSpPr>
            <a:spLocks noGrp="1"/>
          </p:cNvSpPr>
          <p:nvPr>
            <p:ph type="title"/>
          </p:nvPr>
        </p:nvSpPr>
        <p:spPr>
          <a:xfrm>
            <a:off x="838200" y="304800"/>
            <a:ext cx="7497763" cy="533400"/>
          </a:xfrm>
        </p:spPr>
        <p:txBody>
          <a:bodyPr vert="horz" wrap="square" anchor="ctr"/>
          <a:p>
            <a:pPr algn="l" eaLnBrk="1" fontAlgn="base" hangingPunct="1"/>
            <a:r>
              <a:rPr lang="zh-CN" altLang="en-US" sz="32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Life cycle</a:t>
            </a:r>
            <a:r>
              <a:rPr lang="zh-CN" altLang="en-US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生命周期</a:t>
            </a:r>
            <a:endParaRPr lang="zh-CN" altLang="en-US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ea typeface="宋体" panose="02010600030101010101" pitchFamily="2" charset="-122"/>
            </a:endParaRPr>
          </a:p>
        </p:txBody>
      </p:sp>
      <p:pic>
        <p:nvPicPr>
          <p:cNvPr id="20482" name="Picture 5" descr="termite7x.gif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9200" y="1143000"/>
            <a:ext cx="7543800" cy="55610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09" name="Rectangle 13"/>
          <p:cNvSpPr/>
          <p:nvPr/>
        </p:nvSpPr>
        <p:spPr>
          <a:xfrm>
            <a:off x="5867400" y="838200"/>
            <a:ext cx="762000" cy="3810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ctr" fontAlgn="base"/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卵</a:t>
            </a:r>
            <a:endParaRPr lang="zh-CN" altLang="en-US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1510" name="Rectangle 13"/>
          <p:cNvSpPr/>
          <p:nvPr/>
        </p:nvSpPr>
        <p:spPr>
          <a:xfrm>
            <a:off x="2438400" y="990600"/>
            <a:ext cx="685800" cy="3810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ctr" fontAlgn="base"/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幼蚁</a:t>
            </a:r>
            <a:endParaRPr lang="en-US" altLang="x-none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1511" name="Rectangle 13"/>
          <p:cNvSpPr/>
          <p:nvPr/>
        </p:nvSpPr>
        <p:spPr>
          <a:xfrm>
            <a:off x="1524000" y="1447800"/>
            <a:ext cx="685800" cy="3810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ctr" fontAlgn="base"/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若蚁</a:t>
            </a:r>
            <a:endParaRPr lang="en-US" altLang="x-none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1512" name="Rectangle 13"/>
          <p:cNvSpPr/>
          <p:nvPr/>
        </p:nvSpPr>
        <p:spPr>
          <a:xfrm>
            <a:off x="4953000" y="2895600"/>
            <a:ext cx="685800" cy="3810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ctr" fontAlgn="base"/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工蚁</a:t>
            </a:r>
            <a:endParaRPr lang="en-US" altLang="x-none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1513" name="Rectangle 13"/>
          <p:cNvSpPr/>
          <p:nvPr/>
        </p:nvSpPr>
        <p:spPr>
          <a:xfrm>
            <a:off x="4114800" y="3581400"/>
            <a:ext cx="685800" cy="3810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ctr" fontAlgn="base"/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兵蚁</a:t>
            </a:r>
            <a:endParaRPr lang="en-US" altLang="x-none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1514" name="Rectangle 13"/>
          <p:cNvSpPr/>
          <p:nvPr/>
        </p:nvSpPr>
        <p:spPr>
          <a:xfrm>
            <a:off x="381000" y="3733800"/>
            <a:ext cx="1371600" cy="3810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ctr" fontAlgn="base"/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补充繁殖蚁</a:t>
            </a:r>
            <a:endParaRPr lang="en-US" altLang="x-none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1515" name="Rectangle 13"/>
          <p:cNvSpPr/>
          <p:nvPr/>
        </p:nvSpPr>
        <p:spPr>
          <a:xfrm>
            <a:off x="1905000" y="6172200"/>
            <a:ext cx="1371600" cy="3810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ctr" fontAlgn="base"/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长翅型繁殖蚁</a:t>
            </a:r>
            <a:endParaRPr lang="en-US" altLang="x-none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1516" name="Rectangle 13"/>
          <p:cNvSpPr/>
          <p:nvPr/>
        </p:nvSpPr>
        <p:spPr>
          <a:xfrm>
            <a:off x="5334000" y="5715000"/>
            <a:ext cx="1524000" cy="3810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ctr" fontAlgn="base"/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脱翅型繁殖蚁</a:t>
            </a:r>
            <a:endParaRPr lang="en-US" altLang="x-none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1517" name="Rectangle 13"/>
          <p:cNvSpPr/>
          <p:nvPr/>
        </p:nvSpPr>
        <p:spPr>
          <a:xfrm>
            <a:off x="5562600" y="4114800"/>
            <a:ext cx="685800" cy="3810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ctr" fontAlgn="base"/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蚁王</a:t>
            </a:r>
            <a:endParaRPr lang="zh-CN" altLang="en-US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1518" name="Rectangle 13"/>
          <p:cNvSpPr/>
          <p:nvPr/>
        </p:nvSpPr>
        <p:spPr>
          <a:xfrm>
            <a:off x="6019800" y="2362200"/>
            <a:ext cx="685800" cy="3810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ctr" fontAlgn="base"/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蚁后</a:t>
            </a:r>
            <a:endParaRPr lang="zh-CN" altLang="en-US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20493" name="内容占位符 6" descr="即扑LOGO透明底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530" name="Rectangle 3"/>
          <p:cNvSpPr>
            <a:spLocks noGrp="1"/>
          </p:cNvSpPr>
          <p:nvPr>
            <p:ph type="body"/>
          </p:nvPr>
        </p:nvSpPr>
        <p:spPr>
          <a:xfrm>
            <a:off x="762000" y="1371600"/>
            <a:ext cx="8153400" cy="4525963"/>
          </a:xfrm>
        </p:spPr>
        <p:txBody>
          <a:bodyPr vert="horz" wrap="square" anchor="t"/>
          <a:p>
            <a:pPr algn="just" fontAlgn="base"/>
            <a:r>
              <a:rPr lang="zh-CN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Develop through an incomplete metamorphosis. </a:t>
            </a:r>
            <a:endParaRPr lang="zh-CN" altLang="en-US" sz="16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fontAlgn="base">
              <a:buNone/>
            </a:pPr>
            <a:r>
              <a:rPr lang="zh-CN" altLang="en-US" sz="22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	</a:t>
            </a:r>
            <a:r>
              <a:rPr lang="zh-CN" altLang="en-US" sz="2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不完全变态发展</a:t>
            </a:r>
            <a:endParaRPr lang="zh-CN" altLang="en-US" sz="22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fontAlgn="base"/>
            <a:r>
              <a:rPr lang="zh-CN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Winged male and female adults will leave the nest during certain seasons of the year.</a:t>
            </a:r>
            <a:endParaRPr lang="zh-CN" altLang="en-US" sz="16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fontAlgn="base">
              <a:buNone/>
            </a:pPr>
            <a:r>
              <a:rPr lang="zh-CN" altLang="en-US" sz="22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	</a:t>
            </a:r>
            <a:r>
              <a:rPr lang="zh-CN" altLang="en-US" sz="2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有翅膀的成年雄蚁和雌蚁每年某个特定季度会飞离蚁巢</a:t>
            </a:r>
            <a:r>
              <a:rPr lang="zh-CN" altLang="en-US" sz="22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。</a:t>
            </a:r>
            <a:endParaRPr lang="zh-CN" altLang="en-US" sz="22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fontAlgn="base"/>
            <a:r>
              <a:rPr lang="zh-CN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After a brief flight, the male and female termites pairs off either in flight or shortly after landing.</a:t>
            </a:r>
            <a:endParaRPr lang="zh-CN" altLang="en-US" sz="16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fontAlgn="base">
              <a:buNone/>
            </a:pPr>
            <a:r>
              <a:rPr lang="zh-CN" altLang="en-US" sz="22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	</a:t>
            </a:r>
            <a:r>
              <a:rPr lang="zh-CN" altLang="en-US" sz="2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一次短暂的飞行后，雄蚁和雌蚁在飞行过程中和着陆后双翅脱落。</a:t>
            </a:r>
            <a:endParaRPr lang="zh-CN" altLang="en-US" sz="22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fontAlgn="base"/>
            <a:r>
              <a:rPr lang="zh-CN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Surviving pair will make suitable nesting sites.</a:t>
            </a:r>
            <a:endParaRPr lang="zh-CN" altLang="en-US" sz="22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fontAlgn="base">
              <a:buNone/>
            </a:pPr>
            <a:r>
              <a:rPr lang="zh-CN" altLang="en-US" sz="22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	</a:t>
            </a:r>
            <a:r>
              <a:rPr lang="zh-CN" altLang="en-US" sz="2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存活的一对白蚁在适当的地点筑巢。</a:t>
            </a:r>
            <a:endParaRPr lang="zh-CN" altLang="en-US" sz="22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fontAlgn="base"/>
            <a:r>
              <a:rPr lang="zh-CN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Mating occurs after the pair had created and sealed the nest.</a:t>
            </a:r>
            <a:endParaRPr lang="zh-CN" altLang="en-US" sz="16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fontAlgn="base">
              <a:buNone/>
            </a:pPr>
            <a:r>
              <a:rPr lang="zh-CN" altLang="en-US" sz="22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	</a:t>
            </a:r>
            <a:r>
              <a:rPr lang="zh-CN" altLang="en-US" sz="2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在筑巢和将蚁巢隐敝后白蚁开始交配。</a:t>
            </a:r>
            <a:endParaRPr lang="zh-CN" altLang="en-US" sz="24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</p:txBody>
      </p:sp>
      <p:sp>
        <p:nvSpPr>
          <p:cNvPr id="22532" name="Title 8"/>
          <p:cNvSpPr>
            <a:spLocks noGrp="1"/>
          </p:cNvSpPr>
          <p:nvPr>
            <p:ph type="title"/>
          </p:nvPr>
        </p:nvSpPr>
        <p:spPr>
          <a:xfrm>
            <a:off x="838200" y="304800"/>
            <a:ext cx="7497763" cy="1143000"/>
          </a:xfrm>
        </p:spPr>
        <p:txBody>
          <a:bodyPr vert="horz" wrap="square" anchor="ctr"/>
          <a:p>
            <a:pPr algn="l" eaLnBrk="1" fontAlgn="base" hangingPunct="1"/>
            <a:r>
              <a:rPr lang="zh-CN" altLang="en-US" sz="32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Life cycle</a:t>
            </a:r>
            <a:r>
              <a:rPr lang="zh-CN" altLang="en-US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生命周期</a:t>
            </a:r>
            <a:endParaRPr lang="zh-CN" altLang="en-US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ea typeface="宋体" panose="02010600030101010101" pitchFamily="2" charset="-122"/>
            </a:endParaRPr>
          </a:p>
        </p:txBody>
      </p:sp>
      <p:pic>
        <p:nvPicPr>
          <p:cNvPr id="21507" name="内容占位符 6" descr="即扑LOGO透明底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554" name="Rectangle 3"/>
          <p:cNvSpPr>
            <a:spLocks noGrp="1"/>
          </p:cNvSpPr>
          <p:nvPr>
            <p:ph type="body"/>
          </p:nvPr>
        </p:nvSpPr>
        <p:spPr>
          <a:xfrm>
            <a:off x="762000" y="1447800"/>
            <a:ext cx="7924800" cy="4525963"/>
          </a:xfrm>
        </p:spPr>
        <p:txBody>
          <a:bodyPr vert="horz" wrap="square" anchor="t"/>
          <a:p>
            <a:pPr algn="just" fontAlgn="base"/>
            <a:r>
              <a:rPr lang="zh-CN" altLang="en-US" sz="1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The queen will lay a small batch of eggs.</a:t>
            </a:r>
            <a:endParaRPr lang="zh-CN" altLang="en-US" sz="18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fontAlgn="base">
              <a:buNone/>
            </a:pPr>
            <a:r>
              <a:rPr lang="zh-CN" altLang="en-US" sz="2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	</a:t>
            </a:r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蚁后产下一小批卵。</a:t>
            </a:r>
            <a:endParaRPr lang="zh-CN" altLang="en-US" sz="28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fontAlgn="base"/>
            <a:r>
              <a:rPr lang="zh-CN" altLang="en-US" sz="1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Nymphs undergo several moults and the first batch of eggs hatched develop into workers.</a:t>
            </a:r>
            <a:endParaRPr lang="zh-CN" altLang="en-US" sz="18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fontAlgn="base">
              <a:buNone/>
            </a:pPr>
            <a:r>
              <a:rPr lang="zh-CN" altLang="en-US" sz="2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	</a:t>
            </a:r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卵经历几次蜕变后第一批卵孵化成工蚁。</a:t>
            </a:r>
            <a:endParaRPr lang="zh-CN" altLang="en-US" sz="28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fontAlgn="base"/>
            <a:r>
              <a:rPr lang="zh-CN" altLang="en-US" sz="1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The other castes of termites develop from a later egg laying stage.</a:t>
            </a:r>
            <a:endParaRPr lang="zh-CN" altLang="en-US" sz="18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fontAlgn="base">
              <a:buNone/>
            </a:pPr>
            <a:r>
              <a:rPr lang="zh-CN" altLang="en-US" sz="2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	</a:t>
            </a:r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其他等级的白蚁则从后期的产卵产生。</a:t>
            </a:r>
            <a:endParaRPr lang="zh-CN" altLang="en-US" sz="28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</p:txBody>
      </p:sp>
      <p:sp>
        <p:nvSpPr>
          <p:cNvPr id="23556" name="Title 8"/>
          <p:cNvSpPr>
            <a:spLocks noGrp="1"/>
          </p:cNvSpPr>
          <p:nvPr>
            <p:ph type="title"/>
          </p:nvPr>
        </p:nvSpPr>
        <p:spPr>
          <a:xfrm>
            <a:off x="838200" y="304800"/>
            <a:ext cx="7497763" cy="1143000"/>
          </a:xfrm>
        </p:spPr>
        <p:txBody>
          <a:bodyPr vert="horz" wrap="square" anchor="ctr"/>
          <a:p>
            <a:pPr algn="l" eaLnBrk="1" fontAlgn="base" hangingPunct="1"/>
            <a:r>
              <a:rPr lang="zh-CN" altLang="en-US" sz="32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Life cycle</a:t>
            </a:r>
            <a:r>
              <a:rPr lang="zh-CN" altLang="en-US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生命周期</a:t>
            </a:r>
            <a:endParaRPr lang="zh-CN" altLang="en-US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ea typeface="宋体" panose="02010600030101010101" pitchFamily="2" charset="-122"/>
            </a:endParaRPr>
          </a:p>
        </p:txBody>
      </p:sp>
      <p:pic>
        <p:nvPicPr>
          <p:cNvPr id="22531" name="内容占位符 6" descr="即扑LOGO透明底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579" name="Title 8"/>
          <p:cNvSpPr>
            <a:spLocks noGrp="1"/>
          </p:cNvSpPr>
          <p:nvPr>
            <p:ph type="title"/>
          </p:nvPr>
        </p:nvSpPr>
        <p:spPr>
          <a:xfrm>
            <a:off x="838200" y="304800"/>
            <a:ext cx="7497763" cy="1143000"/>
          </a:xfrm>
        </p:spPr>
        <p:txBody>
          <a:bodyPr vert="horz" wrap="square" anchor="ctr"/>
          <a:p>
            <a:pPr algn="l" eaLnBrk="1" fontAlgn="base" hangingPunct="1"/>
            <a:r>
              <a:rPr lang="zh-CN" altLang="en-US" sz="20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Termite survival triangle </a:t>
            </a:r>
            <a:br>
              <a:rPr lang="zh-CN" altLang="en-US" sz="2000" b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</a:br>
            <a:r>
              <a:rPr lang="zh-CN" altLang="en-US" sz="36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白蚁生存条件</a:t>
            </a:r>
            <a:endParaRPr lang="zh-CN" altLang="en-US" sz="4800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ea typeface="宋体" panose="02010600030101010101" pitchFamily="2" charset="-122"/>
            </a:endParaRPr>
          </a:p>
        </p:txBody>
      </p:sp>
      <p:sp>
        <p:nvSpPr>
          <p:cNvPr id="24580" name="Isosceles Triangle 5"/>
          <p:cNvSpPr/>
          <p:nvPr/>
        </p:nvSpPr>
        <p:spPr>
          <a:xfrm>
            <a:off x="2971800" y="1981200"/>
            <a:ext cx="3962400" cy="3352800"/>
          </a:xfrm>
          <a:prstGeom prst="triangle">
            <a:avLst>
              <a:gd name="adj" fmla="val 50000"/>
            </a:avLst>
          </a:prstGeom>
          <a:solidFill>
            <a:srgbClr val="FFC000"/>
          </a:solidFill>
          <a:ln w="9525" cap="flat" cmpd="sng">
            <a:solidFill>
              <a:schemeClr val="tx1"/>
            </a:solidFill>
            <a:prstDash val="solid"/>
            <a:bevel/>
            <a:headEnd type="none" w="med" len="med"/>
            <a:tailEnd type="none" w="med" len="med"/>
          </a:ln>
        </p:spPr>
        <p:txBody>
          <a:bodyPr/>
          <a:p>
            <a:pPr algn="ctr" eaLnBrk="0" fontAlgn="base" hangingPunct="0"/>
            <a:r>
              <a:rPr lang="zh-CN" altLang="en-US" sz="2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生存</a:t>
            </a:r>
            <a:endParaRPr lang="zh-CN" altLang="en-US" sz="2800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4581" name="TextBox 6"/>
          <p:cNvSpPr txBox="1"/>
          <p:nvPr/>
        </p:nvSpPr>
        <p:spPr>
          <a:xfrm>
            <a:off x="3886200" y="1447800"/>
            <a:ext cx="20574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lang="en-US" altLang="x-none" b="1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Food</a:t>
            </a:r>
            <a:r>
              <a:rPr lang="zh-CN" altLang="en-US" sz="2800" b="1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食物</a:t>
            </a:r>
            <a:endParaRPr lang="en-US" altLang="x-none" sz="2800" b="1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4582" name="TextBox 7"/>
          <p:cNvSpPr txBox="1"/>
          <p:nvPr/>
        </p:nvSpPr>
        <p:spPr>
          <a:xfrm>
            <a:off x="838200" y="5105400"/>
            <a:ext cx="20574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r"/>
            <a:r>
              <a:rPr lang="en-US" altLang="x-none" b="1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Moisture </a:t>
            </a:r>
            <a:r>
              <a:rPr lang="zh-CN" altLang="en-US" sz="2800" b="1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潮湿</a:t>
            </a:r>
            <a:endParaRPr lang="en-US" altLang="x-none" sz="2800" b="1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4583" name="TextBox 9"/>
          <p:cNvSpPr txBox="1"/>
          <p:nvPr/>
        </p:nvSpPr>
        <p:spPr>
          <a:xfrm>
            <a:off x="7086600" y="5105400"/>
            <a:ext cx="20574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x-none" b="1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Shelter </a:t>
            </a:r>
            <a:r>
              <a:rPr lang="zh-CN" altLang="en-US" sz="2800" b="1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隐蔽</a:t>
            </a:r>
            <a:endParaRPr lang="en-US" altLang="x-none" sz="2800" b="1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4584" name="TextBox 10"/>
          <p:cNvSpPr txBox="1"/>
          <p:nvPr/>
        </p:nvSpPr>
        <p:spPr>
          <a:xfrm>
            <a:off x="4114800" y="4114800"/>
            <a:ext cx="175260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lang="en-US" altLang="x-none" b="1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Survival</a:t>
            </a:r>
            <a:endParaRPr lang="en-US" altLang="x-none" b="1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23559" name="内容占位符 6" descr="即扑LOGO透明底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577" name="矩形 35841"/>
          <p:cNvSpPr/>
          <p:nvPr/>
        </p:nvSpPr>
        <p:spPr>
          <a:xfrm>
            <a:off x="762000" y="1600200"/>
            <a:ext cx="8153400" cy="4648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marL="342900" indent="-342900" eaLnBrk="0" hangingPunct="0">
              <a:spcBef>
                <a:spcPct val="20000"/>
              </a:spcBef>
              <a:buChar char="•"/>
            </a:pPr>
            <a:r>
              <a:rPr lang="zh-CN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Most subterranean termites make their passages underground, usually in the top 20 cm of soil</a:t>
            </a:r>
            <a:endParaRPr lang="zh-CN" altLang="en-US" sz="1600" b="1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2900" indent="-342900" eaLnBrk="0" hangingPunct="0">
              <a:spcBef>
                <a:spcPct val="20000"/>
              </a:spcBef>
            </a:pPr>
            <a:r>
              <a:rPr lang="zh-CN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     </a:t>
            </a:r>
            <a:r>
              <a:rPr lang="zh-CN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通常的土壤白蚁在地下20厘米的地方挖掘蚁道</a:t>
            </a:r>
            <a:br>
              <a:rPr lang="zh-CN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br>
            <a:endParaRPr lang="zh-CN" altLang="en-US" sz="2000" b="1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2900" indent="-342900" eaLnBrk="0" hangingPunct="0">
              <a:spcBef>
                <a:spcPct val="20000"/>
              </a:spcBef>
              <a:buChar char="•"/>
            </a:pPr>
            <a:r>
              <a:rPr lang="zh-CN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Can make earthen shelter tubes up vertical surfaces</a:t>
            </a:r>
            <a:endParaRPr lang="zh-CN" altLang="en-US" sz="1600" b="1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2900" indent="-342900" eaLnBrk="0" hangingPunct="0">
              <a:spcBef>
                <a:spcPct val="20000"/>
              </a:spcBef>
            </a:pPr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   </a:t>
            </a:r>
            <a:r>
              <a:rPr lang="zh-CN" altLang="en-US" sz="2400" b="1" dirty="0">
                <a:latin typeface="Arial" panose="020B0604020202020204" pitchFamily="34" charset="0"/>
                <a:ea typeface="宋体" panose="02010600030101010101" pitchFamily="2" charset="-122"/>
              </a:rPr>
              <a:t>能够筑起垂直向上的土质蚁道</a:t>
            </a:r>
            <a:br>
              <a:rPr lang="zh-CN" altLang="en-US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br>
            <a:endParaRPr lang="zh-CN" altLang="en-US" b="1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2900" indent="-342900" eaLnBrk="0" hangingPunct="0">
              <a:spcBef>
                <a:spcPct val="20000"/>
              </a:spcBef>
              <a:buChar char="•"/>
            </a:pPr>
            <a:r>
              <a:rPr lang="zh-CN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The range from the central colony </a:t>
            </a:r>
            <a:br>
              <a:rPr lang="zh-CN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br>
            <a:r>
              <a:rPr lang="zh-CN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can be up to 50m, but varies</a:t>
            </a:r>
            <a:br>
              <a:rPr lang="zh-CN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br>
            <a:r>
              <a:rPr lang="zh-CN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with species, type of soil</a:t>
            </a:r>
            <a:br>
              <a:rPr lang="zh-CN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br>
            <a:r>
              <a:rPr lang="zh-CN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and available food sources</a:t>
            </a:r>
            <a:endParaRPr lang="zh-CN" altLang="en-US" sz="1600" b="1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2900" indent="-342900" eaLnBrk="0" hangingPunct="0">
              <a:spcBef>
                <a:spcPct val="20000"/>
              </a:spcBef>
            </a:pPr>
            <a:r>
              <a:rPr lang="zh-CN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   </a:t>
            </a:r>
            <a:r>
              <a:rPr lang="zh-CN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中心范围能够达到50米，</a:t>
            </a:r>
            <a:endParaRPr lang="zh-CN" altLang="en-US" sz="2800" b="1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2900" indent="-342900" eaLnBrk="0" hangingPunct="0">
              <a:spcBef>
                <a:spcPct val="20000"/>
              </a:spcBef>
            </a:pPr>
            <a:r>
              <a:rPr lang="zh-CN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   但因为种类的不同、土壤的类型和</a:t>
            </a:r>
            <a:endParaRPr lang="zh-CN" altLang="en-US" sz="2800" b="1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2900" indent="-342900" eaLnBrk="0" hangingPunct="0">
              <a:spcBef>
                <a:spcPct val="20000"/>
              </a:spcBef>
            </a:pPr>
            <a:r>
              <a:rPr lang="zh-CN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   食物水源的不同而改变</a:t>
            </a:r>
            <a:endParaRPr lang="zh-CN" altLang="en-US" sz="2800" b="1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24578" name="图片 35842" descr="1"/>
          <p:cNvPicPr>
            <a:picLocks noChangeAspect="1"/>
          </p:cNvPicPr>
          <p:nvPr/>
        </p:nvPicPr>
        <p:blipFill>
          <a:blip r:embed="rId1"/>
          <a:srcRect r="5618"/>
          <a:stretch>
            <a:fillRect/>
          </a:stretch>
        </p:blipFill>
        <p:spPr>
          <a:xfrm>
            <a:off x="5943600" y="3352800"/>
            <a:ext cx="2971800" cy="24288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5844" name="Title 8"/>
          <p:cNvSpPr/>
          <p:nvPr/>
        </p:nvSpPr>
        <p:spPr>
          <a:xfrm>
            <a:off x="838200" y="304800"/>
            <a:ext cx="7497763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pPr lvl="0" algn="l" eaLnBrk="1" fontAlgn="base" hangingPunct="1"/>
            <a:r>
              <a:rPr lang="zh-CN" altLang="en-US" sz="24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Subterranean termites</a:t>
            </a:r>
            <a:r>
              <a:rPr lang="zh-CN" altLang="en-US" sz="36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土壤白蚁</a:t>
            </a:r>
            <a:endParaRPr lang="zh-CN" altLang="en-US" sz="3600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ea typeface="宋体" panose="02010600030101010101" pitchFamily="2" charset="-122"/>
            </a:endParaRPr>
          </a:p>
        </p:txBody>
      </p:sp>
      <p:pic>
        <p:nvPicPr>
          <p:cNvPr id="24580" name="内容占位符 6" descr="即扑LOGO透明底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71" name="Rectangle 6"/>
          <p:cNvSpPr/>
          <p:nvPr/>
        </p:nvSpPr>
        <p:spPr>
          <a:xfrm>
            <a:off x="990600" y="1143000"/>
            <a:ext cx="5562600" cy="5334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marL="341630" indent="-341630" fontAlgn="base">
              <a:buChar char="•"/>
            </a:pPr>
            <a:r>
              <a:rPr lang="en-US" altLang="x-none" sz="2000" b="1" strike="noStrike" noProof="1" dirty="0">
                <a:solidFill>
                  <a:srgbClr val="80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Termite Biology</a:t>
            </a:r>
            <a:endParaRPr lang="en-US" altLang="x-none" sz="2000" b="1" strike="noStrike" noProof="1" dirty="0">
              <a:solidFill>
                <a:srgbClr val="8000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1630" indent="-341630" fontAlgn="base"/>
            <a:r>
              <a:rPr lang="en-US" altLang="x-none" sz="3200" b="1" strike="noStrike" noProof="1" dirty="0">
                <a:solidFill>
                  <a:srgbClr val="80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	</a:t>
            </a:r>
            <a:r>
              <a:rPr lang="zh-CN" altLang="en-US" sz="3200" b="1" strike="noStrike" noProof="1" dirty="0">
                <a:solidFill>
                  <a:srgbClr val="80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白蚁生物学</a:t>
            </a:r>
            <a:endParaRPr lang="en-US" altLang="x-none" sz="3200" b="1" strike="noStrike" noProof="1" dirty="0">
              <a:solidFill>
                <a:srgbClr val="8000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1630" indent="-341630" fontAlgn="base">
              <a:buChar char="•"/>
            </a:pPr>
            <a:r>
              <a:rPr lang="en-US" altLang="x-none" sz="2000" b="1" strike="noStrike" noProof="1" dirty="0">
                <a:solidFill>
                  <a:srgbClr val="80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Termite damages</a:t>
            </a:r>
            <a:endParaRPr lang="en-US" altLang="x-none" sz="3200" b="1" strike="noStrike" noProof="1" dirty="0">
              <a:solidFill>
                <a:srgbClr val="8000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1630" indent="-341630" fontAlgn="base"/>
            <a:r>
              <a:rPr lang="en-US" altLang="x-none" sz="3200" b="1" strike="noStrike" noProof="1" dirty="0">
                <a:solidFill>
                  <a:srgbClr val="80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	</a:t>
            </a:r>
            <a:r>
              <a:rPr lang="zh-CN" altLang="en-US" sz="3200" b="1" strike="noStrike" noProof="1" dirty="0">
                <a:solidFill>
                  <a:srgbClr val="80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白蚁的危害</a:t>
            </a:r>
            <a:endParaRPr lang="en-US" altLang="x-none" sz="3200" b="1" strike="noStrike" noProof="1" dirty="0">
              <a:solidFill>
                <a:srgbClr val="8000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1630" indent="-341630" fontAlgn="base">
              <a:buChar char="•"/>
            </a:pPr>
            <a:r>
              <a:rPr lang="en-US" altLang="x-none" sz="2000" b="1" strike="noStrike" noProof="1" dirty="0">
                <a:solidFill>
                  <a:srgbClr val="80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Termite inspection</a:t>
            </a:r>
            <a:endParaRPr lang="en-US" altLang="x-none" sz="2000" b="1" strike="noStrike" noProof="1" dirty="0">
              <a:solidFill>
                <a:srgbClr val="8000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1630" indent="-341630" fontAlgn="base"/>
            <a:r>
              <a:rPr lang="en-US" altLang="x-none" sz="3200" b="1" strike="noStrike" noProof="1" dirty="0">
                <a:solidFill>
                  <a:srgbClr val="80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	</a:t>
            </a:r>
            <a:r>
              <a:rPr lang="zh-CN" altLang="en-US" sz="3200" b="1" strike="noStrike" noProof="1" dirty="0">
                <a:solidFill>
                  <a:srgbClr val="80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蚁情检查</a:t>
            </a:r>
            <a:endParaRPr lang="en-US" altLang="x-none" sz="3200" b="1" strike="noStrike" noProof="1" dirty="0">
              <a:solidFill>
                <a:srgbClr val="8000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1630" indent="-341630" fontAlgn="base">
              <a:buChar char="•"/>
            </a:pPr>
            <a:r>
              <a:rPr lang="en-US" altLang="x-none" sz="2000" b="1" strike="noStrike" noProof="1" dirty="0">
                <a:solidFill>
                  <a:srgbClr val="80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Termite management strategies</a:t>
            </a:r>
            <a:endParaRPr lang="en-US" altLang="x-none" sz="2000" b="1" strike="noStrike" noProof="1" dirty="0">
              <a:solidFill>
                <a:srgbClr val="8000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1630" indent="-341630" fontAlgn="base"/>
            <a:r>
              <a:rPr lang="en-US" altLang="x-none" sz="3200" b="1" strike="noStrike" noProof="1" dirty="0">
                <a:solidFill>
                  <a:srgbClr val="80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	</a:t>
            </a:r>
            <a:r>
              <a:rPr lang="zh-CN" altLang="en-US" sz="3200" b="1" strike="noStrike" noProof="1" dirty="0">
                <a:solidFill>
                  <a:srgbClr val="80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白蚁防治策略</a:t>
            </a:r>
            <a:endParaRPr lang="zh-CN" altLang="en-US" sz="3200" b="1" strike="noStrike" noProof="1" dirty="0">
              <a:solidFill>
                <a:srgbClr val="8000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1630" indent="-341630" fontAlgn="base"/>
            <a:endParaRPr lang="en-US" altLang="x-none" sz="3200" b="1" strike="noStrike" noProof="1" dirty="0">
              <a:solidFill>
                <a:srgbClr val="8000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1630" indent="-341630" fontAlgn="base">
              <a:buChar char="•"/>
            </a:pPr>
            <a:endParaRPr lang="zh-CN" altLang="en-US" sz="3200" b="1" strike="noStrike" noProof="1" dirty="0">
              <a:solidFill>
                <a:srgbClr val="9900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6146" name="Picture 5" descr="worker termite.jpg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-1389067">
            <a:off x="5453063" y="750888"/>
            <a:ext cx="2862262" cy="4800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7" name="内容占位符 6" descr="即扑LOGO透明底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4819" name="Title 8"/>
          <p:cNvSpPr>
            <a:spLocks noGrp="1"/>
          </p:cNvSpPr>
          <p:nvPr>
            <p:ph type="title"/>
          </p:nvPr>
        </p:nvSpPr>
        <p:spPr>
          <a:xfrm>
            <a:off x="838200" y="304800"/>
            <a:ext cx="7497763" cy="1143000"/>
          </a:xfrm>
        </p:spPr>
        <p:txBody>
          <a:bodyPr vert="horz" wrap="square" anchor="ctr"/>
          <a:p>
            <a:pPr algn="l" eaLnBrk="1" fontAlgn="base" hangingPunct="1"/>
            <a:r>
              <a:rPr lang="zh-CN" altLang="en-US" sz="24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Subterranean termites</a:t>
            </a:r>
            <a:r>
              <a:rPr lang="zh-CN" altLang="en-US" sz="36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土壤白蚁</a:t>
            </a:r>
            <a:endParaRPr lang="zh-CN" altLang="en-US" sz="3600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ea typeface="宋体" panose="02010600030101010101" pitchFamily="2" charset="-122"/>
            </a:endParaRPr>
          </a:p>
        </p:txBody>
      </p:sp>
      <p:grpSp>
        <p:nvGrpSpPr>
          <p:cNvPr id="25602" name="Group 13"/>
          <p:cNvGrpSpPr/>
          <p:nvPr/>
        </p:nvGrpSpPr>
        <p:grpSpPr>
          <a:xfrm>
            <a:off x="1195388" y="1533525"/>
            <a:ext cx="7842250" cy="5278438"/>
            <a:chOff x="0" y="0"/>
            <a:chExt cx="7924800" cy="5257800"/>
          </a:xfrm>
        </p:grpSpPr>
        <p:sp>
          <p:nvSpPr>
            <p:cNvPr id="25603" name="Rectangle 27"/>
            <p:cNvSpPr/>
            <p:nvPr/>
          </p:nvSpPr>
          <p:spPr>
            <a:xfrm>
              <a:off x="0" y="0"/>
              <a:ext cx="7924800" cy="5257800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25604" name="Picture 3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685800" y="228600"/>
              <a:ext cx="3244171" cy="238786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5605" name="Pictur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57877" y="228600"/>
              <a:ext cx="3228723" cy="238786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5606" name="Picture 1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5800" y="2516969"/>
              <a:ext cx="2528762" cy="2487358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5607" name="Picture 1026" descr="hk_odontotermes_formosanus3_800x66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86201" y="2362201"/>
              <a:ext cx="3678830" cy="2743200"/>
            </a:xfrm>
            <a:prstGeom prst="rect">
              <a:avLst/>
            </a:prstGeom>
            <a:noFill/>
            <a:ln w="9525">
              <a:noFill/>
            </a:ln>
          </p:spPr>
        </p:pic>
      </p:grpSp>
      <p:pic>
        <p:nvPicPr>
          <p:cNvPr id="25608" name="内容占位符 6" descr="即扑LOGO透明底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602" name="Rectangle 3"/>
          <p:cNvSpPr>
            <a:spLocks noGrp="1"/>
          </p:cNvSpPr>
          <p:nvPr>
            <p:ph type="body"/>
          </p:nvPr>
        </p:nvSpPr>
        <p:spPr>
          <a:xfrm>
            <a:off x="762000" y="1447800"/>
            <a:ext cx="7924800" cy="4525963"/>
          </a:xfrm>
        </p:spPr>
        <p:txBody>
          <a:bodyPr vert="horz" wrap="square" anchor="t"/>
          <a:p>
            <a:pPr algn="just" fontAlgn="base"/>
            <a:r>
              <a:rPr lang="zh-CN" altLang="en-US" sz="1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Order: isoptera</a:t>
            </a:r>
            <a:r>
              <a:rPr lang="zh-CN" altLang="en-US" sz="2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  形态:蜚蠊目昆虫</a:t>
            </a:r>
            <a:endParaRPr lang="zh-CN" altLang="en-US" sz="28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fontAlgn="base"/>
            <a:r>
              <a:rPr lang="zh-CN" altLang="en-US" sz="1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Incomplete metamorphosis.</a:t>
            </a:r>
            <a:r>
              <a:rPr lang="zh-CN" altLang="en-US" sz="2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  不完全变态</a:t>
            </a:r>
            <a:endParaRPr lang="zh-CN" altLang="en-US" sz="28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fontAlgn="base"/>
            <a:r>
              <a:rPr lang="zh-CN" altLang="en-US" sz="1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Feed on cellulose.  </a:t>
            </a:r>
            <a:r>
              <a:rPr lang="zh-CN" altLang="en-US" sz="2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以纤维素为食 </a:t>
            </a:r>
            <a:endParaRPr lang="zh-CN" altLang="en-US" sz="28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fontAlgn="base"/>
            <a:r>
              <a:rPr lang="zh-CN" altLang="en-US" sz="1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Caste system. </a:t>
            </a:r>
            <a:r>
              <a:rPr lang="zh-CN" altLang="en-US" sz="2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等级制度</a:t>
            </a:r>
            <a:endParaRPr lang="zh-CN" altLang="en-US" sz="28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fontAlgn="base"/>
            <a:r>
              <a:rPr lang="zh-CN" altLang="en-US" sz="1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Trophallaxis. </a:t>
            </a:r>
            <a:r>
              <a:rPr lang="zh-CN" altLang="en-US" sz="2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哺育</a:t>
            </a:r>
            <a:endParaRPr lang="zh-CN" altLang="en-US" sz="28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fontAlgn="base"/>
            <a:r>
              <a:rPr lang="zh-CN" altLang="en-US" sz="1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Survival triangle: food + moisture + shelter.</a:t>
            </a:r>
            <a:endParaRPr lang="zh-CN" altLang="en-US" sz="18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fontAlgn="base">
              <a:buNone/>
            </a:pPr>
            <a:r>
              <a:rPr lang="zh-CN" altLang="en-US" sz="1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     </a:t>
            </a:r>
            <a:r>
              <a:rPr lang="zh-CN" altLang="en-US" sz="2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生存条件：食物+潮湿+隐蔽</a:t>
            </a:r>
            <a:endParaRPr lang="zh-CN" altLang="en-US" sz="28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fontAlgn="base"/>
            <a:endParaRPr lang="zh-CN" altLang="en-US" sz="18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fontAlgn="base"/>
            <a:endParaRPr lang="zh-CN" altLang="en-US" sz="28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fontAlgn="base"/>
            <a:endParaRPr lang="zh-CN" altLang="en-US" sz="28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</p:txBody>
      </p:sp>
      <p:sp>
        <p:nvSpPr>
          <p:cNvPr id="25604" name="Title 8"/>
          <p:cNvSpPr>
            <a:spLocks noGrp="1"/>
          </p:cNvSpPr>
          <p:nvPr>
            <p:ph type="title"/>
          </p:nvPr>
        </p:nvSpPr>
        <p:spPr>
          <a:xfrm>
            <a:off x="838200" y="304800"/>
            <a:ext cx="7497763" cy="1143000"/>
          </a:xfrm>
        </p:spPr>
        <p:txBody>
          <a:bodyPr vert="horz" wrap="square" anchor="ctr"/>
          <a:p>
            <a:pPr algn="l" eaLnBrk="1" fontAlgn="base" hangingPunct="1"/>
            <a:r>
              <a:rPr lang="zh-CN" altLang="en-US" sz="24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Termite Biology </a:t>
            </a:r>
            <a:r>
              <a:rPr lang="ja-JP" altLang="en-US" sz="32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白蚁生物学</a:t>
            </a:r>
            <a:endParaRPr lang="ja-JP" altLang="en-US" sz="3200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ea typeface="宋体" panose="02010600030101010101" pitchFamily="2" charset="-122"/>
            </a:endParaRPr>
          </a:p>
        </p:txBody>
      </p:sp>
      <p:pic>
        <p:nvPicPr>
          <p:cNvPr id="26627" name="Picture 5" descr="worker termite.jpg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-1389067">
            <a:off x="6375400" y="2894013"/>
            <a:ext cx="1758950" cy="29479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28" name="内容占位符 6" descr="即扑LOGO透明底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891" name="Rectangle 6"/>
          <p:cNvSpPr/>
          <p:nvPr/>
        </p:nvSpPr>
        <p:spPr>
          <a:xfrm>
            <a:off x="838200" y="2590800"/>
            <a:ext cx="5562600" cy="14478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fontAlgn="base"/>
            <a:r>
              <a:rPr lang="en-US" altLang="x-none" sz="4400" b="1" strike="noStrike" noProof="1" dirty="0">
                <a:solidFill>
                  <a:srgbClr val="99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Termite damages</a:t>
            </a:r>
            <a:endParaRPr lang="en-US" altLang="x-none" sz="4400" b="1" strike="noStrike" noProof="1" dirty="0">
              <a:solidFill>
                <a:srgbClr val="9900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fontAlgn="base"/>
            <a:r>
              <a:rPr lang="zh-CN" altLang="en-US" sz="4400" b="1" strike="noStrike" noProof="1" dirty="0">
                <a:solidFill>
                  <a:srgbClr val="99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白蚁的危害</a:t>
            </a:r>
            <a:endParaRPr lang="zh-CN" altLang="en-US" sz="4400" b="1" strike="noStrike" noProof="1" dirty="0">
              <a:solidFill>
                <a:srgbClr val="9900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27650" name="Picture 5" descr="worker termite.jpg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-1389067">
            <a:off x="5453063" y="750888"/>
            <a:ext cx="2862262" cy="4800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651" name="内容占位符 6" descr="即扑LOGO透明底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8914" name="Rectangle 2"/>
          <p:cNvSpPr>
            <a:spLocks noGrp="1"/>
          </p:cNvSpPr>
          <p:nvPr>
            <p:ph type="title"/>
          </p:nvPr>
        </p:nvSpPr>
        <p:spPr/>
        <p:txBody>
          <a:bodyPr vert="horz" wrap="square" anchor="ctr"/>
          <a:p>
            <a:pPr algn="l" eaLnBrk="1" fontAlgn="base" hangingPunct="1"/>
            <a:r>
              <a:rPr lang="zh-CN" altLang="en-US" sz="32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Termite Damages白蚁的损害</a:t>
            </a:r>
            <a:endParaRPr lang="zh-CN" altLang="en-US" sz="3200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ea typeface="宋体" panose="02010600030101010101" pitchFamily="2" charset="-122"/>
            </a:endParaRPr>
          </a:p>
        </p:txBody>
      </p:sp>
      <p:sp>
        <p:nvSpPr>
          <p:cNvPr id="38915" name="Content Placeholder 11"/>
          <p:cNvSpPr>
            <a:spLocks noGrp="1"/>
          </p:cNvSpPr>
          <p:nvPr>
            <p:ph sz="half" idx="1"/>
          </p:nvPr>
        </p:nvSpPr>
        <p:spPr>
          <a:xfrm>
            <a:off x="914400" y="1219200"/>
            <a:ext cx="3886200" cy="4525963"/>
          </a:xfrm>
        </p:spPr>
        <p:txBody>
          <a:bodyPr vert="horz" wrap="square" anchor="t"/>
          <a:lstStyle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</a:lstStyle>
          <a:p>
            <a:pPr lvl="0" algn="just" fontAlgn="base"/>
            <a:r>
              <a:rPr lang="zh-CN" altLang="en-US" sz="20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Damage and repair costs each year amount to more than US</a:t>
            </a:r>
            <a:r>
              <a:rPr lang="zh-CN" altLang="en-US" sz="2000" b="1" strike="noStrike" noProof="1" dirty="0">
                <a:solidFill>
                  <a:schemeClr val="hlink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＄22 billion</a:t>
            </a:r>
            <a:r>
              <a:rPr lang="zh-CN" altLang="en-US" sz="20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worldwide. </a:t>
            </a:r>
            <a:endParaRPr lang="zh-CN" altLang="en-US" sz="20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0" algn="just" fontAlgn="base"/>
            <a:r>
              <a:rPr lang="zh-CN" altLang="en-US" sz="20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世界各地每年因白蚁造成的损害和修补费用高达220亿美元.</a:t>
            </a:r>
            <a:endParaRPr lang="zh-CN" altLang="en-US" sz="20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0" algn="just" fontAlgn="base"/>
            <a:r>
              <a:rPr lang="zh-CN" altLang="en-US" sz="2000" b="1" strike="noStrike" noProof="1" dirty="0">
                <a:solidFill>
                  <a:schemeClr val="hlink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USA</a:t>
            </a:r>
            <a:r>
              <a:rPr lang="zh-CN" altLang="en-US" sz="20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: ＄11 billion</a:t>
            </a:r>
            <a:endParaRPr lang="zh-CN" altLang="en-US" sz="20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0" algn="just" fontAlgn="base">
              <a:buNone/>
            </a:pPr>
            <a:r>
              <a:rPr lang="zh-CN" altLang="en-US" sz="20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	美国:110亿美元</a:t>
            </a:r>
            <a:endParaRPr lang="zh-CN" altLang="en-US" sz="20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0" algn="just" fontAlgn="base"/>
            <a:r>
              <a:rPr lang="zh-CN" altLang="en-US" sz="2000" b="1" strike="noStrike" noProof="1" dirty="0">
                <a:solidFill>
                  <a:schemeClr val="hlink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Japan </a:t>
            </a:r>
            <a:r>
              <a:rPr lang="zh-CN" altLang="en-US" sz="20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: ＄ 800 million</a:t>
            </a:r>
            <a:endParaRPr lang="zh-CN" altLang="en-US" sz="20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0" algn="just" fontAlgn="base">
              <a:buNone/>
            </a:pPr>
            <a:r>
              <a:rPr lang="zh-CN" altLang="en-US" sz="20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	日本:80亿美元</a:t>
            </a:r>
            <a:endParaRPr lang="zh-CN" altLang="en-US" sz="20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0" algn="just" fontAlgn="base"/>
            <a:r>
              <a:rPr lang="zh-CN" altLang="en-US" sz="2000" b="1" strike="noStrike" noProof="1" dirty="0">
                <a:solidFill>
                  <a:schemeClr val="hlink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China</a:t>
            </a:r>
            <a:r>
              <a:rPr lang="zh-CN" altLang="en-US" sz="20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: ＄ 350 million</a:t>
            </a:r>
            <a:endParaRPr lang="zh-CN" altLang="en-US" sz="20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0" algn="just" fontAlgn="base">
              <a:buNone/>
            </a:pPr>
            <a:r>
              <a:rPr lang="zh-CN" altLang="en-US" sz="20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	中国:35亿美元</a:t>
            </a:r>
            <a:endParaRPr lang="zh-CN" altLang="en-US" sz="20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0" algn="just" fontAlgn="base"/>
            <a:r>
              <a:rPr lang="zh-CN" altLang="en-US" sz="2000" b="1" strike="noStrike" noProof="1" dirty="0">
                <a:solidFill>
                  <a:schemeClr val="hlink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Australia: </a:t>
            </a:r>
            <a:r>
              <a:rPr lang="zh-CN" altLang="en-US" sz="20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＄ 200 million</a:t>
            </a:r>
            <a:endParaRPr lang="zh-CN" altLang="en-US" sz="20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0" algn="just" fontAlgn="base">
              <a:buNone/>
            </a:pPr>
            <a:r>
              <a:rPr lang="zh-CN" altLang="en-US" sz="20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	澳大利亚:20亿美元</a:t>
            </a:r>
            <a:endParaRPr lang="zh-CN" altLang="en-US" sz="20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0" algn="just" fontAlgn="base"/>
            <a:endParaRPr lang="zh-CN" altLang="en-US" sz="20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</p:txBody>
      </p:sp>
      <p:graphicFrame>
        <p:nvGraphicFramePr>
          <p:cNvPr id="28675" name="Object 7"/>
          <p:cNvGraphicFramePr>
            <a:graphicFrameLocks noChangeAspect="1"/>
          </p:cNvGraphicFramePr>
          <p:nvPr/>
        </p:nvGraphicFramePr>
        <p:xfrm>
          <a:off x="4876800" y="2743200"/>
          <a:ext cx="4038600" cy="2408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1" imgW="5029200" imgH="3517900" progId="">
                  <p:embed/>
                </p:oleObj>
              </mc:Choice>
              <mc:Fallback>
                <p:oleObj name="" r:id="rId1" imgW="5029200" imgH="3517900" progId="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2"/>
                      <a:srcRect l="1503" t="14124" b="1854"/>
                      <a:stretch>
                        <a:fillRect/>
                      </a:stretch>
                    </p:blipFill>
                    <p:spPr>
                      <a:xfrm>
                        <a:off x="4876800" y="2743200"/>
                        <a:ext cx="4038600" cy="240823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8676" name="内容占位符 6" descr="即扑LOGO透明底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9938" name="Rectangle 2"/>
          <p:cNvSpPr>
            <a:spLocks noGrp="1"/>
          </p:cNvSpPr>
          <p:nvPr>
            <p:ph type="title"/>
          </p:nvPr>
        </p:nvSpPr>
        <p:spPr/>
        <p:txBody>
          <a:bodyPr vert="horz" wrap="square" anchor="ctr"/>
          <a:p>
            <a:pPr algn="l" eaLnBrk="1" fontAlgn="base" hangingPunct="1"/>
            <a:r>
              <a:rPr lang="zh-CN" altLang="en-US" sz="20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Distribution of </a:t>
            </a:r>
            <a:r>
              <a:rPr lang="zh-CN" altLang="en-US" sz="2000" b="1" i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O. formosanus </a:t>
            </a:r>
            <a:r>
              <a:rPr lang="zh-CN" altLang="en-US" sz="20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in China </a:t>
            </a:r>
            <a:endParaRPr lang="zh-CN" altLang="en-US" sz="2000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ea typeface="宋体" panose="02010600030101010101" pitchFamily="2" charset="-122"/>
            </a:endParaRPr>
          </a:p>
        </p:txBody>
      </p:sp>
      <p:pic>
        <p:nvPicPr>
          <p:cNvPr id="29698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8888" y="1116013"/>
            <a:ext cx="7427912" cy="55133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9941" name="Rectangle 6"/>
          <p:cNvSpPr/>
          <p:nvPr/>
        </p:nvSpPr>
        <p:spPr>
          <a:xfrm>
            <a:off x="1371600" y="1219200"/>
            <a:ext cx="3733800" cy="579438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p>
            <a:pPr fontAlgn="base"/>
            <a:r>
              <a:rPr lang="zh-CN" altLang="en-US" sz="32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中国</a:t>
            </a:r>
            <a:r>
              <a:rPr lang="en-US" altLang="x-none" sz="32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:35</a:t>
            </a:r>
            <a:r>
              <a:rPr lang="zh-CN" altLang="en-US" sz="32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亿美元</a:t>
            </a:r>
            <a:endParaRPr lang="zh-CN" altLang="en-US" sz="3200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29700" name="内容占位符 6" descr="即扑LOGO透明底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1" name="Rectangle 9"/>
          <p:cNvSpPr/>
          <p:nvPr/>
        </p:nvSpPr>
        <p:spPr>
          <a:xfrm>
            <a:off x="762000" y="304800"/>
            <a:ext cx="8153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r>
              <a:rPr lang="en-US" altLang="zh-CN" sz="2000" b="1" dirty="0">
                <a:solidFill>
                  <a:srgbClr val="99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Areas most prone to termite attack</a:t>
            </a:r>
            <a:br>
              <a:rPr lang="en-US" altLang="zh-CN" sz="2000" b="1" dirty="0">
                <a:solidFill>
                  <a:srgbClr val="99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br>
            <a:r>
              <a:rPr lang="zh-CN" altLang="en-US" sz="3200" b="1" dirty="0">
                <a:solidFill>
                  <a:srgbClr val="99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白蚁经常破坏的地方</a:t>
            </a:r>
            <a:endParaRPr lang="zh-CN" altLang="en-US" sz="3200" b="1" dirty="0">
              <a:solidFill>
                <a:srgbClr val="9933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0964" name="Rectangle 10"/>
          <p:cNvSpPr/>
          <p:nvPr/>
        </p:nvSpPr>
        <p:spPr>
          <a:xfrm>
            <a:off x="762000" y="1600200"/>
            <a:ext cx="7924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342900" indent="-342900" fontAlgn="base">
              <a:spcBef>
                <a:spcPct val="20000"/>
              </a:spcBef>
              <a:buChar char="•"/>
            </a:pPr>
            <a:r>
              <a:rPr lang="en-US" altLang="x-none" sz="20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Door and window frames.</a:t>
            </a:r>
            <a:r>
              <a:rPr lang="en-US" altLang="x-none" sz="32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lang="zh-CN" altLang="en-US" sz="32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门、窗框</a:t>
            </a:r>
            <a:endParaRPr lang="en-US" altLang="x-none" sz="3200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2900" indent="-342900" fontAlgn="base">
              <a:spcBef>
                <a:spcPct val="20000"/>
              </a:spcBef>
              <a:buChar char="•"/>
            </a:pPr>
            <a:r>
              <a:rPr lang="en-US" altLang="x-none" sz="20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Built in cabinets.</a:t>
            </a:r>
            <a:r>
              <a:rPr lang="en-US" altLang="x-none" sz="32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lang="zh-CN" altLang="en-US" sz="32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壁橱</a:t>
            </a:r>
            <a:endParaRPr lang="en-US" altLang="x-none" sz="3200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2900" indent="-342900" fontAlgn="base">
              <a:spcBef>
                <a:spcPct val="20000"/>
              </a:spcBef>
              <a:buChar char="•"/>
            </a:pPr>
            <a:r>
              <a:rPr lang="en-US" altLang="x-none" sz="20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Base-board skirting.</a:t>
            </a:r>
            <a:r>
              <a:rPr lang="zh-CN" altLang="en-US" sz="32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护壁板及踢脚板</a:t>
            </a:r>
            <a:endParaRPr lang="en-US" altLang="x-none" sz="3200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2900" indent="-342900" fontAlgn="base">
              <a:spcBef>
                <a:spcPct val="20000"/>
              </a:spcBef>
              <a:buChar char="•"/>
            </a:pPr>
            <a:r>
              <a:rPr lang="en-US" altLang="x-none" sz="20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Store rooms.</a:t>
            </a:r>
            <a:r>
              <a:rPr lang="en-US" altLang="x-none" sz="32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lang="zh-CN" altLang="en-US" sz="32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储藏室</a:t>
            </a:r>
            <a:endParaRPr lang="zh-CN" altLang="en-US" sz="3200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2900" indent="-342900" fontAlgn="base">
              <a:spcBef>
                <a:spcPct val="20000"/>
              </a:spcBef>
              <a:buChar char="•"/>
            </a:pPr>
            <a:r>
              <a:rPr lang="en-US" altLang="x-none" sz="20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Roofing materials.</a:t>
            </a:r>
            <a:r>
              <a:rPr lang="zh-CN" altLang="en-US" sz="32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屋顶</a:t>
            </a:r>
            <a:endParaRPr lang="en-US" altLang="x-none" sz="3200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2900" indent="-342900" fontAlgn="base">
              <a:spcBef>
                <a:spcPct val="20000"/>
              </a:spcBef>
              <a:buChar char="•"/>
            </a:pPr>
            <a:r>
              <a:rPr lang="en-US" altLang="x-none" sz="20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Parquet floors.</a:t>
            </a:r>
            <a:r>
              <a:rPr lang="zh-CN" altLang="en-US" sz="32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木地板</a:t>
            </a:r>
            <a:r>
              <a:rPr lang="zh-CN" altLang="en-US" sz="32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</a:t>
            </a:r>
            <a:endParaRPr lang="en-US" altLang="x-none" sz="3200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2900" indent="-342900" fontAlgn="base">
              <a:spcBef>
                <a:spcPct val="20000"/>
              </a:spcBef>
              <a:buChar char="•"/>
            </a:pPr>
            <a:endParaRPr lang="en-US" altLang="x-none" sz="3200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2900" indent="-342900" fontAlgn="base">
              <a:spcBef>
                <a:spcPct val="20000"/>
              </a:spcBef>
              <a:buChar char="•"/>
            </a:pPr>
            <a:endParaRPr lang="en-US" altLang="x-none" sz="3200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2900" indent="-342900" fontAlgn="base">
              <a:spcBef>
                <a:spcPct val="20000"/>
              </a:spcBef>
              <a:buChar char="•"/>
            </a:pPr>
            <a:endParaRPr lang="en-US" altLang="x-none" sz="3200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2900" indent="-342900" fontAlgn="base">
              <a:spcBef>
                <a:spcPct val="20000"/>
              </a:spcBef>
              <a:buChar char="•"/>
            </a:pPr>
            <a:endParaRPr lang="zh-CN" altLang="en-US" sz="3200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30723" name="内容占位符 6" descr="即扑LOGO透明底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987" name="Rectangle 9"/>
          <p:cNvSpPr/>
          <p:nvPr/>
        </p:nvSpPr>
        <p:spPr>
          <a:xfrm>
            <a:off x="762000" y="304800"/>
            <a:ext cx="8153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fontAlgn="base"/>
            <a:r>
              <a:rPr lang="en-US" altLang="x-none" sz="20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Termite damages</a:t>
            </a:r>
            <a:r>
              <a:rPr lang="zh-CN" altLang="en-US" sz="32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白蚁的损害</a:t>
            </a:r>
            <a:endParaRPr lang="zh-CN" altLang="en-US" sz="3200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41988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38679" y="1447800"/>
            <a:ext cx="3411540" cy="4906962"/>
          </a:xfrm>
          <a:prstGeom prst="rect">
            <a:avLst/>
          </a:prstGeom>
          <a:noFill/>
          <a:ln w="9525">
            <a:noFill/>
          </a:ln>
          <a:effectLst>
            <a:softEdge rad="127000"/>
          </a:effectLst>
        </p:spPr>
      </p:pic>
      <p:pic>
        <p:nvPicPr>
          <p:cNvPr id="31747" name="内容占位符 6" descr="即扑LOGO透明底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3011" name="Rectangle 9"/>
          <p:cNvSpPr/>
          <p:nvPr/>
        </p:nvSpPr>
        <p:spPr>
          <a:xfrm>
            <a:off x="762000" y="304800"/>
            <a:ext cx="8153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fontAlgn="base"/>
            <a:r>
              <a:rPr lang="en-US" altLang="x-none" sz="20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Termite damages</a:t>
            </a:r>
            <a:r>
              <a:rPr lang="zh-CN" altLang="en-US" sz="32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白蚁的损害</a:t>
            </a:r>
            <a:endParaRPr lang="zh-CN" altLang="en-US" sz="3200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fontAlgn="base"/>
            <a:endParaRPr lang="zh-CN" altLang="en-US" sz="3200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32770" name="内容占位符 6" descr="即扑LOGO透明底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771" name="图片 1" descr="IMG_988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800" y="1863725"/>
            <a:ext cx="5091113" cy="37766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772" name="图片 2" descr="IMG_047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5700" y="1863725"/>
            <a:ext cx="2832100" cy="37766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3793" name="Picture 4"/>
          <p:cNvPicPr>
            <a:picLocks noChangeAspect="1"/>
          </p:cNvPicPr>
          <p:nvPr/>
        </p:nvPicPr>
        <p:blipFill>
          <a:blip r:embed="rId1"/>
          <a:srcRect l="882" t="8694" r="1805" b="18608"/>
          <a:stretch>
            <a:fillRect/>
          </a:stretch>
        </p:blipFill>
        <p:spPr>
          <a:xfrm>
            <a:off x="887413" y="1143000"/>
            <a:ext cx="4598987" cy="2743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4036" name="Rectangle 9"/>
          <p:cNvSpPr/>
          <p:nvPr/>
        </p:nvSpPr>
        <p:spPr>
          <a:xfrm>
            <a:off x="762000" y="304800"/>
            <a:ext cx="8153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fontAlgn="base"/>
            <a:r>
              <a:rPr lang="en-US" altLang="x-none" sz="20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Termite damages</a:t>
            </a:r>
            <a:r>
              <a:rPr lang="zh-CN" altLang="en-US" sz="32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白蚁的损害</a:t>
            </a:r>
            <a:endParaRPr lang="zh-CN" altLang="en-US" sz="3200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fontAlgn="base"/>
            <a:endParaRPr lang="zh-CN" altLang="en-US" sz="3200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33795" name="Picture 5" descr="Hangingsubtubes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0" y="3505200"/>
            <a:ext cx="4070350" cy="3052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796" name="内容占位符 6" descr="即扑LOGO透明底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5059" name="Rectangle 9"/>
          <p:cNvSpPr/>
          <p:nvPr/>
        </p:nvSpPr>
        <p:spPr>
          <a:xfrm>
            <a:off x="762000" y="304800"/>
            <a:ext cx="8153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fontAlgn="base"/>
            <a:r>
              <a:rPr lang="en-US" altLang="x-none" sz="20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Termite damages</a:t>
            </a:r>
            <a:r>
              <a:rPr lang="zh-CN" altLang="en-US" sz="32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白蚁的损害</a:t>
            </a:r>
            <a:endParaRPr lang="zh-CN" altLang="en-US" sz="3200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fontAlgn="base"/>
            <a:endParaRPr lang="zh-CN" altLang="en-US" sz="3200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45061" name="Picture 5" descr="Slide24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45659" y="944245"/>
            <a:ext cx="3886200" cy="2916238"/>
          </a:xfrm>
          <a:prstGeom prst="rect">
            <a:avLst/>
          </a:prstGeom>
          <a:noFill/>
          <a:ln w="9525">
            <a:noFill/>
          </a:ln>
          <a:effectLst>
            <a:softEdge rad="127000"/>
          </a:effectLst>
        </p:spPr>
      </p:pic>
      <p:pic>
        <p:nvPicPr>
          <p:cNvPr id="34819" name="图片 1" descr="IMG_046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3175" y="1066800"/>
            <a:ext cx="3008313" cy="40116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820" name="内容占位符 6" descr="即扑LOGO透明底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821" name="图片 1" descr="IMG_11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9800" y="3860800"/>
            <a:ext cx="3678238" cy="24479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5" name="Rectangle 6"/>
          <p:cNvSpPr/>
          <p:nvPr/>
        </p:nvSpPr>
        <p:spPr>
          <a:xfrm>
            <a:off x="914400" y="2514600"/>
            <a:ext cx="5562600" cy="14478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fontAlgn="base"/>
            <a:r>
              <a:rPr lang="en-US" altLang="x-none" sz="3200" b="1" strike="noStrike" noProof="1" dirty="0">
                <a:solidFill>
                  <a:srgbClr val="99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Termite Biology</a:t>
            </a:r>
            <a:endParaRPr lang="en-US" altLang="x-none" sz="3200" b="1" strike="noStrike" noProof="1" dirty="0">
              <a:solidFill>
                <a:srgbClr val="9900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fontAlgn="base"/>
            <a:r>
              <a:rPr lang="zh-CN" altLang="en-US" sz="4400" b="1" strike="noStrike" noProof="1" dirty="0">
                <a:solidFill>
                  <a:srgbClr val="99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白蚁生物学</a:t>
            </a:r>
            <a:endParaRPr lang="zh-CN" altLang="en-US" sz="4400" b="1" strike="noStrike" noProof="1" dirty="0">
              <a:solidFill>
                <a:srgbClr val="9900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7170" name="Picture 5" descr="worker termite.jpg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-1389067">
            <a:off x="5453063" y="750888"/>
            <a:ext cx="2862262" cy="4800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1" name="内容占位符 6" descr="即扑LOGO透明底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6083" name="Rectangle 9"/>
          <p:cNvSpPr/>
          <p:nvPr/>
        </p:nvSpPr>
        <p:spPr>
          <a:xfrm>
            <a:off x="762000" y="304800"/>
            <a:ext cx="8153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fontAlgn="base"/>
            <a:r>
              <a:rPr lang="en-US" altLang="x-none" sz="20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Termite damages</a:t>
            </a:r>
            <a:r>
              <a:rPr lang="zh-CN" altLang="en-US" sz="32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白蚁的损害</a:t>
            </a:r>
            <a:endParaRPr lang="zh-CN" altLang="en-US" sz="3200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fontAlgn="base"/>
            <a:endParaRPr lang="zh-CN" altLang="en-US" sz="3200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46084" name="图片 46083" descr="图片1_副本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67000" y="990600"/>
            <a:ext cx="4454525" cy="5562600"/>
          </a:xfrm>
          <a:prstGeom prst="rect">
            <a:avLst/>
          </a:prstGeom>
          <a:noFill/>
          <a:ln w="9525">
            <a:noFill/>
          </a:ln>
          <a:effectLst>
            <a:softEdge rad="63500"/>
          </a:effectLst>
        </p:spPr>
      </p:pic>
      <p:pic>
        <p:nvPicPr>
          <p:cNvPr id="35843" name="内容占位符 6" descr="即扑LOGO透明底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7107" name="Rectangle 9"/>
          <p:cNvSpPr/>
          <p:nvPr/>
        </p:nvSpPr>
        <p:spPr>
          <a:xfrm>
            <a:off x="762000" y="304800"/>
            <a:ext cx="8153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fontAlgn="base"/>
            <a:r>
              <a:rPr lang="en-US" altLang="x-none" sz="20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Termite damages</a:t>
            </a:r>
            <a:r>
              <a:rPr lang="zh-CN" altLang="en-US" sz="32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白蚁的损害</a:t>
            </a:r>
            <a:endParaRPr lang="zh-CN" altLang="en-US" sz="3200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fontAlgn="base"/>
            <a:endParaRPr lang="zh-CN" altLang="en-US" sz="3200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47108" name="图片 47107" descr="1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86000" y="1066800"/>
            <a:ext cx="5181600" cy="5181600"/>
          </a:xfrm>
          <a:prstGeom prst="rect">
            <a:avLst/>
          </a:prstGeom>
          <a:noFill/>
          <a:ln w="9525">
            <a:noFill/>
          </a:ln>
          <a:effectLst>
            <a:softEdge rad="63500"/>
          </a:effectLst>
        </p:spPr>
      </p:pic>
      <p:pic>
        <p:nvPicPr>
          <p:cNvPr id="36867" name="内容占位符 6" descr="即扑LOGO透明底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8131" name="Rectangle 9"/>
          <p:cNvSpPr/>
          <p:nvPr/>
        </p:nvSpPr>
        <p:spPr>
          <a:xfrm>
            <a:off x="762000" y="304800"/>
            <a:ext cx="8153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fontAlgn="base"/>
            <a:r>
              <a:rPr lang="en-US" altLang="x-none" sz="20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Termite damages</a:t>
            </a:r>
            <a:r>
              <a:rPr lang="zh-CN" altLang="en-US" sz="32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白蚁的损害</a:t>
            </a:r>
            <a:endParaRPr lang="zh-CN" altLang="en-US" sz="3200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fontAlgn="base"/>
            <a:endParaRPr lang="zh-CN" altLang="en-US" sz="3200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48132" name="图片 48131" descr="图片21_副本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6800" y="990600"/>
            <a:ext cx="4641850" cy="5638800"/>
          </a:xfrm>
          <a:prstGeom prst="rect">
            <a:avLst/>
          </a:prstGeom>
          <a:noFill/>
          <a:ln w="9525">
            <a:noFill/>
          </a:ln>
          <a:effectLst>
            <a:softEdge rad="127000"/>
          </a:effectLst>
        </p:spPr>
      </p:pic>
      <p:pic>
        <p:nvPicPr>
          <p:cNvPr id="37891" name="图片 48132" descr="图片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200" y="4191000"/>
            <a:ext cx="2141538" cy="2209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892" name="图片 48133" descr="图片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200" y="1209675"/>
            <a:ext cx="2171700" cy="2895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893" name="内容占位符 6" descr="即扑LOGO透明底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9155" name="Rectangle 6"/>
          <p:cNvSpPr/>
          <p:nvPr/>
        </p:nvSpPr>
        <p:spPr>
          <a:xfrm>
            <a:off x="533400" y="1524000"/>
            <a:ext cx="5562600" cy="32766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algn="ctr" eaLnBrk="0" fontAlgn="base" hangingPunct="0"/>
            <a:r>
              <a:rPr lang="en-US" altLang="x-none" sz="5000" b="1" strike="noStrike" noProof="1" dirty="0">
                <a:solidFill>
                  <a:srgbClr val="99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Termite inspection</a:t>
            </a:r>
            <a:endParaRPr lang="en-US" altLang="x-none" sz="5000" b="1" strike="noStrike" noProof="1" dirty="0">
              <a:solidFill>
                <a:srgbClr val="9900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algn="ctr" eaLnBrk="0" fontAlgn="base" hangingPunct="0"/>
            <a:r>
              <a:rPr lang="zh-CN" altLang="en-US" sz="5000" b="1" strike="noStrike" noProof="1" dirty="0">
                <a:solidFill>
                  <a:srgbClr val="99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蚁情检查</a:t>
            </a:r>
            <a:endParaRPr lang="en-US" altLang="x-none" sz="5000" b="1" strike="noStrike" noProof="1" dirty="0">
              <a:solidFill>
                <a:srgbClr val="9900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38914" name="Picture 5" descr="worker termite.jpg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-1389067">
            <a:off x="5453063" y="750888"/>
            <a:ext cx="2862262" cy="4800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15" name="内容占位符 6" descr="即扑LOGO透明底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0178" name="Rectangle 2"/>
          <p:cNvSpPr>
            <a:spLocks noGrp="1"/>
          </p:cNvSpPr>
          <p:nvPr>
            <p:ph type="title"/>
          </p:nvPr>
        </p:nvSpPr>
        <p:spPr/>
        <p:txBody>
          <a:bodyPr vert="horz" wrap="square" anchor="ctr"/>
          <a:p>
            <a:pPr algn="l" eaLnBrk="1" fontAlgn="base" hangingPunct="1"/>
            <a:r>
              <a:rPr lang="zh-CN" altLang="en-US" sz="32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A Word Of Caution</a:t>
            </a:r>
            <a:r>
              <a:rPr lang="zh-CN" altLang="en-US" sz="32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…</a:t>
            </a:r>
            <a:r>
              <a:rPr lang="zh-CN" altLang="en-US" sz="32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.</a:t>
            </a:r>
            <a:r>
              <a:rPr lang="zh-CN" altLang="en-US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警示</a:t>
            </a:r>
            <a:endParaRPr lang="zh-CN" altLang="en-US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ea typeface="宋体" panose="02010600030101010101" pitchFamily="2" charset="-122"/>
            </a:endParaRPr>
          </a:p>
        </p:txBody>
      </p:sp>
      <p:sp>
        <p:nvSpPr>
          <p:cNvPr id="50179" name="Rectangle 3"/>
          <p:cNvSpPr>
            <a:spLocks noGrp="1"/>
          </p:cNvSpPr>
          <p:nvPr>
            <p:ph type="body"/>
          </p:nvPr>
        </p:nvSpPr>
        <p:spPr>
          <a:xfrm>
            <a:off x="1143000" y="1524000"/>
            <a:ext cx="6477000" cy="3886200"/>
          </a:xfrm>
        </p:spPr>
        <p:txBody>
          <a:bodyPr vert="horz" wrap="square" anchor="t"/>
          <a:p>
            <a:pPr algn="just" eaLnBrk="1" fontAlgn="base" hangingPunct="1">
              <a:lnSpc>
                <a:spcPct val="80000"/>
              </a:lnSpc>
            </a:pPr>
            <a:r>
              <a:rPr lang="zh-CN" altLang="en-US" sz="20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Termite control is challenging.</a:t>
            </a:r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</a:t>
            </a:r>
            <a:r>
              <a:rPr lang="zh-CN" altLang="en-US" sz="2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白蚁控制具有挑战性</a:t>
            </a:r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。</a:t>
            </a:r>
            <a:endParaRPr lang="zh-CN" altLang="en-US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eaLnBrk="1" fontAlgn="base" hangingPunct="1">
              <a:lnSpc>
                <a:spcPct val="80000"/>
              </a:lnSpc>
            </a:pPr>
            <a:r>
              <a:rPr lang="zh-CN" altLang="en-US" sz="20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Successful termite control begins with a thorough competent termite inspection.</a:t>
            </a:r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</a:t>
            </a:r>
            <a:r>
              <a:rPr lang="zh-CN" altLang="en-US" sz="2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成功控制白蚁来源于一次彻底的蚁情检查</a:t>
            </a:r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。</a:t>
            </a:r>
            <a:endParaRPr lang="en-US" altLang="x-none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1" algn="just" eaLnBrk="1" fontAlgn="base" hangingPunct="1">
              <a:lnSpc>
                <a:spcPct val="80000"/>
              </a:lnSpc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altLang="x-none" sz="1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Termites are not easy to detect</a:t>
            </a:r>
            <a:r>
              <a:rPr lang="en-US" altLang="x-none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 </a:t>
            </a:r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蚁情检查不是易事。</a:t>
            </a:r>
            <a:endParaRPr lang="zh-CN" altLang="en-US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1" algn="just" eaLnBrk="1" fontAlgn="base" hangingPunct="1">
              <a:lnSpc>
                <a:spcPct val="80000"/>
              </a:lnSpc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zh-CN" altLang="en-US" sz="1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Only 25-35% of the structure is accessible for inspection</a:t>
            </a:r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建筑物中只有25-35%能够被检查到。</a:t>
            </a:r>
            <a:endParaRPr lang="zh-CN" altLang="en-US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1" algn="just" eaLnBrk="1" fontAlgn="base" hangingPunct="1">
              <a:lnSpc>
                <a:spcPct val="80000"/>
              </a:lnSpc>
              <a:buClr>
                <a:srgbClr val="FFC000"/>
              </a:buClr>
              <a:buFont typeface="Arial" panose="020B0604020202020204" pitchFamily="34" charset="0"/>
              <a:buChar char="•"/>
            </a:pPr>
            <a:endParaRPr lang="zh-CN" altLang="en-US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</p:txBody>
      </p:sp>
      <p:pic>
        <p:nvPicPr>
          <p:cNvPr id="39939" name="内容占位符 6" descr="即扑LOGO透明底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02" name="Rectangle 3"/>
          <p:cNvSpPr>
            <a:spLocks noGrp="1"/>
          </p:cNvSpPr>
          <p:nvPr>
            <p:ph type="body"/>
          </p:nvPr>
        </p:nvSpPr>
        <p:spPr/>
        <p:txBody>
          <a:bodyPr vert="horz" wrap="square" anchor="t"/>
          <a:p>
            <a:pPr algn="just" eaLnBrk="1" fontAlgn="base" hangingPunct="1"/>
            <a:r>
              <a:rPr lang="zh-CN" altLang="en-US" sz="1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Aim of a termite inspection to determine: </a:t>
            </a:r>
            <a:r>
              <a:rPr lang="zh-CN" altLang="en-US" sz="2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决定蚁情检查的目标</a:t>
            </a:r>
            <a:endParaRPr lang="en-US" altLang="x-none" sz="24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1" algn="just" eaLnBrk="1" fontAlgn="base" hangingPunct="1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altLang="x-none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the location of all areas of termite activity</a:t>
            </a:r>
            <a:r>
              <a:rPr lang="en-US" altLang="x-none" sz="2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</a:t>
            </a:r>
            <a:r>
              <a:rPr lang="zh-CN" altLang="en-US" sz="2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白蚁活动范围的所有地方</a:t>
            </a:r>
            <a:endParaRPr lang="zh-CN" altLang="en-US" sz="24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1" algn="just" eaLnBrk="1" fontAlgn="base" hangingPunct="1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zh-CN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the point(s) of entry into the structure</a:t>
            </a:r>
            <a:r>
              <a:rPr lang="zh-CN" altLang="en-US" sz="2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白蚁进入建筑物的点</a:t>
            </a:r>
            <a:endParaRPr lang="zh-CN" altLang="en-US" sz="24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1" algn="just" eaLnBrk="1" fontAlgn="base" hangingPunct="1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zh-CN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potential areas for re-infestation</a:t>
            </a:r>
            <a:r>
              <a:rPr lang="zh-CN" altLang="en-US" sz="2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 白蚁可能再侵袭的地方</a:t>
            </a:r>
            <a:endParaRPr lang="zh-CN" altLang="en-US" sz="24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1" algn="just" eaLnBrk="1" fontAlgn="base" hangingPunct="1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zh-CN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the potential nest sites</a:t>
            </a:r>
            <a:r>
              <a:rPr lang="zh-CN" altLang="en-US" sz="2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蚁巢的可能位置</a:t>
            </a:r>
            <a:endParaRPr lang="zh-CN" altLang="en-US" sz="24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1" algn="just" eaLnBrk="1" fontAlgn="base" hangingPunct="1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zh-CN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the areas posing difficulties or limitations for treatment</a:t>
            </a:r>
            <a:r>
              <a:rPr lang="zh-CN" altLang="en-US" sz="1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</a:t>
            </a:r>
            <a:r>
              <a:rPr lang="zh-CN" altLang="en-US" sz="2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有障碍或难以处理的地方</a:t>
            </a:r>
            <a:endParaRPr lang="zh-CN" altLang="en-US" sz="24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1" algn="just" eaLnBrk="1" fontAlgn="base" hangingPunct="1"/>
            <a:endParaRPr lang="zh-CN" altLang="en-US" sz="18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1" algn="just" eaLnBrk="1" fontAlgn="base" hangingPunct="1"/>
            <a:endParaRPr lang="zh-CN" altLang="en-US" sz="18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</p:txBody>
      </p:sp>
      <p:sp>
        <p:nvSpPr>
          <p:cNvPr id="51204" name="Rectangle 2"/>
          <p:cNvSpPr/>
          <p:nvPr/>
        </p:nvSpPr>
        <p:spPr>
          <a:xfrm>
            <a:off x="762000" y="457200"/>
            <a:ext cx="8153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fontAlgn="base"/>
            <a:r>
              <a:rPr lang="en-US" altLang="x-none" sz="28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Termite inspection</a:t>
            </a:r>
            <a:br>
              <a:rPr lang="en-US" altLang="x-none" sz="4000" b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</a:br>
            <a:r>
              <a:rPr lang="zh-CN" altLang="en-US" sz="40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蚁情检查</a:t>
            </a:r>
            <a:endParaRPr lang="en-US" altLang="x-none" sz="4000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40963" name="内容占位符 6" descr="即扑LOGO透明底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2226" name="Rectangle 3"/>
          <p:cNvSpPr>
            <a:spLocks noGrp="1"/>
          </p:cNvSpPr>
          <p:nvPr>
            <p:ph type="body"/>
          </p:nvPr>
        </p:nvSpPr>
        <p:spPr/>
        <p:txBody>
          <a:bodyPr vert="horz" wrap="square" anchor="t"/>
          <a:p>
            <a:pPr algn="just" eaLnBrk="1" fontAlgn="base" hangingPunct="1"/>
            <a:r>
              <a:rPr lang="zh-CN" altLang="en-US" sz="1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An inspector must have a good knowledge of the following:</a:t>
            </a:r>
            <a:endParaRPr lang="zh-CN" altLang="en-US" sz="28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eaLnBrk="1" fontAlgn="base" hangingPunct="1">
              <a:buFont typeface="Wingdings" panose="05000000000000000000" pitchFamily="2" charset="2"/>
              <a:buNone/>
            </a:pPr>
            <a:r>
              <a:rPr lang="zh-CN" altLang="en-US" sz="2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	检查者必须具备以下常识</a:t>
            </a:r>
            <a:r>
              <a:rPr lang="en-US" altLang="x-none" sz="2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:</a:t>
            </a:r>
            <a:endParaRPr lang="en-US" altLang="x-none" sz="28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1" algn="just" eaLnBrk="1" fontAlgn="base" hangingPunct="1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altLang="x-none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termite biology and </a:t>
            </a:r>
            <a:r>
              <a:rPr lang="zh-CN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behaviour</a:t>
            </a:r>
            <a:r>
              <a:rPr lang="zh-CN" altLang="en-US" sz="2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</a:t>
            </a:r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白蚁的生物学和习性</a:t>
            </a:r>
            <a:endParaRPr lang="zh-CN" altLang="en-US" sz="24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1" algn="just" eaLnBrk="1" fontAlgn="base" hangingPunct="1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zh-CN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treatment practices</a:t>
            </a:r>
            <a:r>
              <a:rPr lang="zh-CN" altLang="en-US" sz="2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</a:t>
            </a:r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操作经验</a:t>
            </a:r>
            <a:endParaRPr lang="zh-CN" altLang="en-US" sz="24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1" algn="just" eaLnBrk="1" fontAlgn="base" hangingPunct="1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zh-CN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building construction</a:t>
            </a:r>
            <a:r>
              <a:rPr lang="zh-CN" altLang="en-US" sz="2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</a:t>
            </a:r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建筑理论</a:t>
            </a:r>
            <a:endParaRPr lang="zh-CN" altLang="en-US" sz="24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1" algn="just" eaLnBrk="1" fontAlgn="base" hangingPunct="1"/>
            <a:endParaRPr lang="zh-CN" altLang="en-US" sz="24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</p:txBody>
      </p:sp>
      <p:sp>
        <p:nvSpPr>
          <p:cNvPr id="52228" name="Rectangle 2"/>
          <p:cNvSpPr/>
          <p:nvPr/>
        </p:nvSpPr>
        <p:spPr>
          <a:xfrm>
            <a:off x="762000" y="457200"/>
            <a:ext cx="8153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fontAlgn="base"/>
            <a:r>
              <a:rPr lang="en-US" altLang="x-none" sz="28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Termite inspection</a:t>
            </a:r>
            <a:br>
              <a:rPr lang="en-US" altLang="x-none" sz="4000" b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</a:br>
            <a:r>
              <a:rPr lang="zh-CN" altLang="en-US" sz="40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蚁情检查</a:t>
            </a:r>
            <a:br>
              <a:rPr lang="en-US" altLang="x-none" sz="4000" b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</a:br>
            <a:endParaRPr lang="zh-CN" altLang="en-US" sz="4000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41987" name="内容占位符 6" descr="即扑LOGO透明底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3251" name="Rectangle 2"/>
          <p:cNvSpPr>
            <a:spLocks noGrp="1"/>
          </p:cNvSpPr>
          <p:nvPr>
            <p:ph type="title"/>
          </p:nvPr>
        </p:nvSpPr>
        <p:spPr>
          <a:xfrm>
            <a:off x="914400" y="533400"/>
            <a:ext cx="6248400" cy="685800"/>
          </a:xfrm>
        </p:spPr>
        <p:txBody>
          <a:bodyPr vert="horz" wrap="square" anchor="ctr"/>
          <a:p>
            <a:pPr algn="l" eaLnBrk="1" fontAlgn="base" hangingPunct="1"/>
            <a:r>
              <a:rPr lang="zh-CN" altLang="en-US" sz="28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Termite inspection</a:t>
            </a:r>
            <a:br>
              <a:rPr lang="zh-CN" altLang="en-US" sz="2800" b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</a:br>
            <a:r>
              <a:rPr lang="zh-CN" altLang="en-US" sz="40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蚁情检查</a:t>
            </a:r>
            <a:endParaRPr lang="zh-CN" altLang="en-US" sz="4000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</a:endParaRPr>
          </a:p>
        </p:txBody>
      </p:sp>
      <p:sp>
        <p:nvSpPr>
          <p:cNvPr id="53252" name="Rectangle 3"/>
          <p:cNvSpPr>
            <a:spLocks noGrp="1"/>
          </p:cNvSpPr>
          <p:nvPr>
            <p:ph type="body"/>
          </p:nvPr>
        </p:nvSpPr>
        <p:spPr>
          <a:xfrm>
            <a:off x="609600" y="1676400"/>
            <a:ext cx="7924800" cy="3733800"/>
          </a:xfrm>
        </p:spPr>
        <p:txBody>
          <a:bodyPr vert="horz" wrap="square" anchor="t"/>
          <a:p>
            <a:pPr lvl="1" algn="just" eaLnBrk="1" fontAlgn="base" hangingPunct="1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zh-CN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conducive conditions (e.g. moisture, wood-to-ground contact, inadequate ventilation)</a:t>
            </a:r>
            <a:endParaRPr lang="zh-CN" altLang="en-US" sz="24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1" algn="just" eaLnBrk="1" fontAlgn="base" hangingPunct="1">
              <a:buClr>
                <a:srgbClr val="FFC000"/>
              </a:buClr>
              <a:buNone/>
            </a:pPr>
            <a:r>
              <a:rPr lang="zh-CN" altLang="en-US" sz="2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	有益条件（如湿气、连接地面的木板、不通风）</a:t>
            </a:r>
            <a:endParaRPr lang="zh-CN" altLang="en-US" sz="24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1" algn="just" eaLnBrk="1" fontAlgn="base" hangingPunct="1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zh-CN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location of expansion joints, settlement cracks, plumbing, and other slab entries</a:t>
            </a:r>
            <a:endParaRPr lang="zh-CN" altLang="en-US" sz="24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1" algn="just" eaLnBrk="1" fontAlgn="base" hangingPunct="1">
              <a:buClr>
                <a:srgbClr val="FFC000"/>
              </a:buClr>
              <a:buNone/>
            </a:pPr>
            <a:r>
              <a:rPr lang="zh-CN" altLang="en-US" sz="2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	伸缩接头、沉降裂缝、铅管和其他厚平板入口的地点</a:t>
            </a:r>
            <a:endParaRPr lang="zh-CN" altLang="en-US" sz="24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1" algn="just" eaLnBrk="1" fontAlgn="base" hangingPunct="1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zh-CN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location of features complicating treatment, such as ponds, drainage systems, air-conditioning ducts, electrical wiring</a:t>
            </a:r>
            <a:endParaRPr lang="zh-CN" altLang="en-US" sz="24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1" algn="just" eaLnBrk="1" fontAlgn="base" hangingPunct="1">
              <a:buClr>
                <a:srgbClr val="FFC000"/>
              </a:buClr>
              <a:buNone/>
            </a:pPr>
            <a:r>
              <a:rPr lang="zh-CN" altLang="en-US" sz="2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	复杂地点特征，如池塘、排水系统、空调管、电线</a:t>
            </a:r>
            <a:endParaRPr lang="zh-CN" altLang="en-US" sz="24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1" algn="just" eaLnBrk="1" fontAlgn="base" hangingPunct="1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zh-CN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Treatment specifications</a:t>
            </a:r>
            <a:r>
              <a:rPr lang="zh-CN" altLang="en-US" sz="2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处理说明</a:t>
            </a:r>
            <a:endParaRPr lang="zh-CN" altLang="en-US" sz="24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</p:txBody>
      </p:sp>
      <p:pic>
        <p:nvPicPr>
          <p:cNvPr id="43011" name="内容占位符 6" descr="即扑LOGO透明底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4274" name="Rectangle 2"/>
          <p:cNvSpPr>
            <a:spLocks noGrp="1"/>
          </p:cNvSpPr>
          <p:nvPr>
            <p:ph type="title"/>
          </p:nvPr>
        </p:nvSpPr>
        <p:spPr/>
        <p:txBody>
          <a:bodyPr vert="horz" wrap="square" anchor="ctr"/>
          <a:p>
            <a:pPr algn="l" eaLnBrk="1" fontAlgn="base" hangingPunct="1"/>
            <a:r>
              <a:rPr lang="zh-CN" altLang="en-US" sz="24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Termite Identification</a:t>
            </a:r>
            <a:br>
              <a:rPr lang="zh-CN" altLang="en-US" sz="4000" b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</a:br>
            <a:r>
              <a:rPr lang="zh-CN" altLang="en-US" sz="40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蚁情鉴定</a:t>
            </a:r>
            <a:endParaRPr lang="zh-CN" altLang="en-US" sz="4000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ea typeface="宋体" panose="02010600030101010101" pitchFamily="2" charset="-122"/>
            </a:endParaRPr>
          </a:p>
        </p:txBody>
      </p:sp>
      <p:sp>
        <p:nvSpPr>
          <p:cNvPr id="54275" name="Rectangle 3"/>
          <p:cNvSpPr>
            <a:spLocks noGrp="1"/>
          </p:cNvSpPr>
          <p:nvPr>
            <p:ph type="body"/>
          </p:nvPr>
        </p:nvSpPr>
        <p:spPr>
          <a:xfrm>
            <a:off x="838200" y="1457325"/>
            <a:ext cx="8223250" cy="5400675"/>
          </a:xfrm>
        </p:spPr>
        <p:txBody>
          <a:bodyPr vert="horz" wrap="square" anchor="t"/>
          <a:p>
            <a:pPr algn="just" eaLnBrk="1" fontAlgn="base" hangingPunct="1"/>
            <a:r>
              <a:rPr lang="zh-CN" altLang="en-US" sz="1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Try to determine the termite species.</a:t>
            </a:r>
            <a:endParaRPr lang="zh-CN" altLang="en-US" sz="28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eaLnBrk="1" fontAlgn="base" hangingPunct="1">
              <a:buNone/>
            </a:pPr>
            <a:r>
              <a:rPr lang="zh-CN" altLang="en-US" sz="2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	</a:t>
            </a:r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试图确定白蚁的种类</a:t>
            </a:r>
            <a:endParaRPr lang="zh-CN" altLang="en-US" sz="28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eaLnBrk="1" fontAlgn="base" hangingPunct="1"/>
            <a:r>
              <a:rPr lang="zh-CN" altLang="en-US" sz="1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Sometimes their characteristic behaviour will assist you in identifying.</a:t>
            </a:r>
            <a:endParaRPr lang="zh-CN" altLang="en-US" sz="28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eaLnBrk="1" fontAlgn="base" hangingPunct="1">
              <a:buNone/>
            </a:pPr>
            <a:r>
              <a:rPr lang="zh-CN" altLang="en-US" sz="2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	</a:t>
            </a:r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有时它们的习性能帮助你分辨它们的种类</a:t>
            </a:r>
            <a:endParaRPr lang="en-US" altLang="x-none" sz="28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2" algn="just" eaLnBrk="1" fontAlgn="base" hangingPunct="1">
              <a:buClr>
                <a:srgbClr val="FFCC00"/>
              </a:buClr>
            </a:pPr>
            <a:r>
              <a:rPr lang="en-US" altLang="x-none" sz="1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further sites of infestation </a:t>
            </a:r>
            <a:r>
              <a:rPr lang="zh-CN" altLang="en-US" sz="2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白蚁出没的地点</a:t>
            </a:r>
            <a:endParaRPr lang="zh-CN" altLang="en-US" sz="26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2" algn="just" eaLnBrk="1" fontAlgn="base" hangingPunct="1">
              <a:buClr>
                <a:srgbClr val="FFCC00"/>
              </a:buClr>
            </a:pPr>
            <a:r>
              <a:rPr lang="zh-CN" altLang="en-US" sz="1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potential sites of entry </a:t>
            </a:r>
            <a:r>
              <a:rPr lang="zh-CN" altLang="en-US" sz="2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潜在的入口</a:t>
            </a:r>
            <a:endParaRPr lang="zh-CN" altLang="en-US" sz="26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2" algn="just" eaLnBrk="1" fontAlgn="base" hangingPunct="1">
              <a:buClr>
                <a:srgbClr val="FFCC00"/>
              </a:buClr>
            </a:pPr>
            <a:r>
              <a:rPr lang="zh-CN" altLang="en-US" sz="1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best plan for treatment </a:t>
            </a:r>
            <a:r>
              <a:rPr lang="zh-CN" altLang="en-US" sz="2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处理的最好方案</a:t>
            </a:r>
            <a:endParaRPr lang="zh-CN" altLang="en-US" sz="26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2" algn="just" eaLnBrk="1" fontAlgn="base" hangingPunct="1">
              <a:buFont typeface="Wingdings" panose="05000000000000000000" pitchFamily="2" charset="2"/>
              <a:buNone/>
            </a:pPr>
            <a:endParaRPr lang="zh-CN" altLang="en-US" sz="28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</p:txBody>
      </p:sp>
      <p:pic>
        <p:nvPicPr>
          <p:cNvPr id="44035" name="内容占位符 6" descr="即扑LOGO透明底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5298" name="Rectangle 2"/>
          <p:cNvSpPr>
            <a:spLocks noGrp="1"/>
          </p:cNvSpPr>
          <p:nvPr>
            <p:ph type="title"/>
          </p:nvPr>
        </p:nvSpPr>
        <p:spPr/>
        <p:txBody>
          <a:bodyPr vert="horz" wrap="square" anchor="ctr"/>
          <a:p>
            <a:pPr algn="l" eaLnBrk="1" fontAlgn="base" hangingPunct="1"/>
            <a:r>
              <a:rPr lang="zh-CN" altLang="en-US" sz="20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General Inspection Guidelines</a:t>
            </a:r>
            <a:br>
              <a:rPr lang="zh-CN" altLang="en-US" sz="3600" b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</a:br>
            <a:r>
              <a:rPr lang="zh-CN" altLang="en-US" sz="36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普通检查指南</a:t>
            </a:r>
            <a:endParaRPr lang="zh-CN" altLang="en-US" sz="3600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ea typeface="宋体" panose="02010600030101010101" pitchFamily="2" charset="-122"/>
            </a:endParaRPr>
          </a:p>
        </p:txBody>
      </p:sp>
      <p:sp>
        <p:nvSpPr>
          <p:cNvPr id="55299" name="Rectangle 3"/>
          <p:cNvSpPr>
            <a:spLocks noGrp="1"/>
          </p:cNvSpPr>
          <p:nvPr>
            <p:ph type="body"/>
          </p:nvPr>
        </p:nvSpPr>
        <p:spPr/>
        <p:txBody>
          <a:bodyPr vert="horz" wrap="square" anchor="t"/>
          <a:p>
            <a:pPr algn="just" eaLnBrk="1" fontAlgn="base" hangingPunct="1"/>
            <a:r>
              <a:rPr lang="zh-CN" altLang="en-US" sz="1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When activity is discovered:</a:t>
            </a:r>
            <a:r>
              <a:rPr lang="zh-CN" altLang="en-US" sz="2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当发现白蚁的活动地点</a:t>
            </a:r>
            <a:endParaRPr lang="zh-CN" altLang="en-US" sz="28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1" algn="just" eaLnBrk="1" fontAlgn="base" hangingPunct="1">
              <a:buClr>
                <a:srgbClr val="FFCC00"/>
              </a:buClr>
              <a:buChar char="•"/>
            </a:pPr>
            <a:r>
              <a:rPr lang="zh-CN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take great care not to disturb the workings</a:t>
            </a:r>
            <a:r>
              <a:rPr lang="zh-CN" altLang="en-US" sz="2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</a:t>
            </a:r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不要打扰白蚁的活动</a:t>
            </a:r>
            <a:endParaRPr lang="zh-CN" altLang="en-US" sz="24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1" algn="just" eaLnBrk="1" fontAlgn="base" hangingPunct="1">
              <a:buClr>
                <a:srgbClr val="FFCC00"/>
              </a:buClr>
              <a:buChar char="•"/>
            </a:pPr>
            <a:r>
              <a:rPr lang="zh-CN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make all attempts to trace back the termites to the entry point or nest.</a:t>
            </a:r>
            <a:endParaRPr lang="zh-CN" altLang="en-US" sz="24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1" algn="just" eaLnBrk="1" fontAlgn="base" hangingPunct="1">
              <a:buClr>
                <a:srgbClr val="FFCC00"/>
              </a:buClr>
              <a:buNone/>
            </a:pPr>
            <a:r>
              <a:rPr lang="zh-CN" altLang="en-US" sz="2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</a:t>
            </a:r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试图找到通向蚁巢的痕迹</a:t>
            </a:r>
            <a:endParaRPr lang="zh-CN" altLang="en-US" sz="24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eaLnBrk="1" fontAlgn="base" hangingPunct="1">
              <a:buFont typeface="Wingdings" panose="05000000000000000000" pitchFamily="2" charset="2"/>
              <a:buNone/>
            </a:pPr>
            <a:endParaRPr lang="zh-CN" altLang="en-US" sz="24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</p:txBody>
      </p:sp>
      <p:pic>
        <p:nvPicPr>
          <p:cNvPr id="45059" name="内容占位符 6" descr="即扑LOGO透明底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8" name="Rectangle 2"/>
          <p:cNvSpPr>
            <a:spLocks noGrp="1"/>
          </p:cNvSpPr>
          <p:nvPr>
            <p:ph type="title"/>
          </p:nvPr>
        </p:nvSpPr>
        <p:spPr/>
        <p:txBody>
          <a:bodyPr vert="horz" wrap="square" anchor="ctr"/>
          <a:p>
            <a:pPr algn="l" eaLnBrk="1" fontAlgn="base" hangingPunct="1"/>
            <a:r>
              <a:rPr lang="zh-CN" altLang="en-US" sz="24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Termites? What are they?</a:t>
            </a:r>
            <a:br>
              <a:rPr lang="zh-CN" altLang="en-US" sz="3200" b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</a:br>
            <a:r>
              <a:rPr lang="zh-CN" altLang="en-US" sz="32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白蚁?是什么?</a:t>
            </a:r>
            <a:endParaRPr lang="zh-CN" altLang="en-US" sz="3200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ea typeface="宋体" panose="02010600030101010101" pitchFamily="2" charset="-122"/>
            </a:endParaRPr>
          </a:p>
        </p:txBody>
      </p:sp>
      <p:pic>
        <p:nvPicPr>
          <p:cNvPr id="8194" name="内容占位符 6" descr="即扑LOGO透明底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 descr="IMG_109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100" y="2118360"/>
            <a:ext cx="4650740" cy="3381375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6322" name="Rectangle 3"/>
          <p:cNvSpPr>
            <a:spLocks noGrp="1"/>
          </p:cNvSpPr>
          <p:nvPr>
            <p:ph type="body"/>
          </p:nvPr>
        </p:nvSpPr>
        <p:spPr/>
        <p:txBody>
          <a:bodyPr vert="horz" wrap="square" anchor="t"/>
          <a:p>
            <a:pPr marL="625475" lvl="1" indent="-350520" algn="just" eaLnBrk="1" fontAlgn="base" hangingPunct="1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the location of all areas of termite activity</a:t>
            </a:r>
            <a:r>
              <a:rPr lang="zh-CN" altLang="en-US" sz="2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白蚁活动范围的所有地方</a:t>
            </a:r>
            <a:endParaRPr lang="zh-CN" altLang="en-US" sz="24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marL="625475" lvl="1" indent="-350520" algn="just" eaLnBrk="1" fontAlgn="base" hangingPunct="1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the point(s) of entry into the structure</a:t>
            </a:r>
            <a:r>
              <a:rPr lang="zh-CN" altLang="en-US" sz="2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白蚁进入建筑物的定点</a:t>
            </a:r>
            <a:endParaRPr lang="zh-CN" altLang="en-US" sz="24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marL="625475" lvl="1" indent="-350520" algn="just" eaLnBrk="1" fontAlgn="base" hangingPunct="1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potential areas for re-infestation</a:t>
            </a:r>
            <a:r>
              <a:rPr lang="zh-CN" altLang="en-US" sz="2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 白蚁可能再侵袭的地方</a:t>
            </a:r>
            <a:endParaRPr lang="zh-CN" altLang="en-US" sz="24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marL="625475" lvl="1" indent="-350520" algn="just" eaLnBrk="1" fontAlgn="base" hangingPunct="1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the potential nest sites</a:t>
            </a:r>
            <a:r>
              <a:rPr lang="zh-CN" altLang="en-US" sz="2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蚁巢的可能方位</a:t>
            </a:r>
            <a:endParaRPr lang="zh-CN" altLang="en-US" sz="24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marL="625475" lvl="1" indent="-350520" algn="just" eaLnBrk="1" fontAlgn="base" hangingPunct="1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the areas posing difficulties or limitations for treatment</a:t>
            </a:r>
            <a:r>
              <a:rPr lang="zh-CN" altLang="en-US" sz="1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</a:t>
            </a:r>
            <a:r>
              <a:rPr lang="zh-CN" altLang="en-US" sz="2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有障碍或难以处理的地方</a:t>
            </a:r>
            <a:endParaRPr lang="zh-CN" altLang="en-US" sz="24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marL="625475" lvl="1" indent="-350520" algn="just" eaLnBrk="1" fontAlgn="base" hangingPunct="1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The use of termite inspection tools.</a:t>
            </a:r>
            <a:endParaRPr lang="zh-CN" altLang="en-US" sz="16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marL="625475" lvl="1" indent="-350520" algn="just" eaLnBrk="1" fontAlgn="base" hangingPunct="1">
              <a:buClr>
                <a:schemeClr val="tx1"/>
              </a:buClr>
              <a:buFont typeface="Arial" panose="020B0604020202020204" pitchFamily="34" charset="0"/>
              <a:buNone/>
            </a:pPr>
            <a:r>
              <a:rPr lang="zh-CN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     </a:t>
            </a:r>
            <a:r>
              <a:rPr lang="zh-CN" altLang="en-US" sz="2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白蚁检查工具的使用</a:t>
            </a:r>
            <a:endParaRPr lang="zh-CN" altLang="en-US" sz="24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marL="625475" lvl="1" indent="-350520" algn="just" eaLnBrk="1" fontAlgn="base" hangingPunct="1"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zh-CN" altLang="en-US" sz="16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marL="625475" lvl="1" indent="-350520" algn="just" eaLnBrk="1" fontAlgn="base" hangingPunct="1"/>
            <a:endParaRPr lang="zh-CN" altLang="en-US" sz="16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marL="625475" lvl="1" indent="-350520" algn="just" eaLnBrk="1" fontAlgn="base" hangingPunct="1">
              <a:buNone/>
            </a:pPr>
            <a:r>
              <a:rPr lang="zh-CN" altLang="en-US" sz="4000" b="1" strike="noStrike" noProof="1" dirty="0">
                <a:solidFill>
                  <a:srgbClr val="FF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永远不要假设,永远都要检查!!!</a:t>
            </a:r>
            <a:endParaRPr lang="zh-CN" altLang="en-US" sz="4000" b="1" strike="noStrike" noProof="1" dirty="0">
              <a:solidFill>
                <a:srgbClr val="FF3300"/>
              </a:solidFill>
              <a:effectLst>
                <a:outerShdw blurRad="38100" dist="38100" dir="2700000">
                  <a:srgbClr val="000000"/>
                </a:outerShdw>
              </a:effectLst>
              <a:ea typeface="宋体" panose="02010600030101010101" pitchFamily="2" charset="-122"/>
            </a:endParaRPr>
          </a:p>
        </p:txBody>
      </p:sp>
      <p:sp>
        <p:nvSpPr>
          <p:cNvPr id="56324" name="Rectangle 2"/>
          <p:cNvSpPr/>
          <p:nvPr/>
        </p:nvSpPr>
        <p:spPr>
          <a:xfrm>
            <a:off x="762000" y="457200"/>
            <a:ext cx="8153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fontAlgn="base"/>
            <a:r>
              <a:rPr lang="en-US" altLang="x-none" sz="28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Termite inspection</a:t>
            </a:r>
            <a:br>
              <a:rPr lang="en-US" altLang="x-none" sz="4000" b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</a:br>
            <a:r>
              <a:rPr lang="en-US" altLang="x-none" sz="40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白蚁检查</a:t>
            </a:r>
            <a:br>
              <a:rPr lang="en-US" altLang="x-none" sz="4000" b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</a:br>
            <a:endParaRPr lang="zh-CN" altLang="en-US" sz="4000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46083" name="内容占位符 6" descr="即扑LOGO透明底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7105" name="Object 2"/>
          <p:cNvGraphicFramePr>
            <a:graphicFrameLocks noChangeAspect="1"/>
          </p:cNvGraphicFramePr>
          <p:nvPr/>
        </p:nvGraphicFramePr>
        <p:xfrm>
          <a:off x="990600" y="1905000"/>
          <a:ext cx="7469188" cy="3771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1" imgW="8026400" imgH="3771900" progId="">
                  <p:embed/>
                </p:oleObj>
              </mc:Choice>
              <mc:Fallback>
                <p:oleObj name="" r:id="rId1" imgW="8026400" imgH="3771900" progId="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990600" y="1905000"/>
                        <a:ext cx="7469188" cy="3771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47" name="Rectangle 2"/>
          <p:cNvSpPr>
            <a:spLocks noGrp="1"/>
          </p:cNvSpPr>
          <p:nvPr>
            <p:ph type="title"/>
          </p:nvPr>
        </p:nvSpPr>
        <p:spPr/>
        <p:txBody>
          <a:bodyPr vert="horz" wrap="square" anchor="ctr"/>
          <a:p>
            <a:pPr algn="l" eaLnBrk="1" fontAlgn="base" hangingPunct="1"/>
            <a:r>
              <a:rPr lang="zh-CN" altLang="en-US" sz="24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It may start with a tiny trail</a:t>
            </a:r>
            <a:r>
              <a:rPr lang="zh-CN" altLang="en-US" sz="24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…</a:t>
            </a:r>
            <a:br>
              <a:rPr lang="zh-CN" altLang="en-US" sz="4000" b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</a:br>
            <a:r>
              <a:rPr lang="zh-CN" altLang="en-US" sz="40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从微小的痕迹开始</a:t>
            </a:r>
            <a:endParaRPr lang="zh-CN" altLang="en-US" sz="4000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ea typeface="宋体" panose="02010600030101010101" pitchFamily="2" charset="-122"/>
            </a:endParaRPr>
          </a:p>
        </p:txBody>
      </p:sp>
      <p:sp>
        <p:nvSpPr>
          <p:cNvPr id="47107" name="Text Box 5"/>
          <p:cNvSpPr txBox="1"/>
          <p:nvPr/>
        </p:nvSpPr>
        <p:spPr>
          <a:xfrm rot="-315284">
            <a:off x="1308100" y="3460750"/>
            <a:ext cx="4933950" cy="8842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 eaLnBrk="0" hangingPunct="0">
              <a:spcBef>
                <a:spcPct val="50000"/>
              </a:spcBef>
            </a:pPr>
            <a:r>
              <a:rPr lang="en-US" altLang="zh-CN" sz="16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But we still need to look closer!</a:t>
            </a:r>
            <a:endParaRPr lang="en-US" altLang="zh-CN" sz="1600" b="1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zh-CN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我们还是要仔细查看！</a:t>
            </a:r>
            <a:endParaRPr lang="zh-CN" altLang="en-US" sz="2400" b="1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47108" name="内容占位符 6" descr="即扑LOGO透明底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8370" name="Rectangle 2"/>
          <p:cNvSpPr>
            <a:spLocks noGrp="1"/>
          </p:cNvSpPr>
          <p:nvPr>
            <p:ph type="title"/>
          </p:nvPr>
        </p:nvSpPr>
        <p:spPr>
          <a:xfrm>
            <a:off x="838200" y="685800"/>
            <a:ext cx="8064500" cy="576263"/>
          </a:xfrm>
        </p:spPr>
        <p:txBody>
          <a:bodyPr vert="horz" wrap="square" anchor="ctr"/>
          <a:p>
            <a:pPr algn="l" eaLnBrk="1" fontAlgn="base" hangingPunct="1"/>
            <a:r>
              <a:rPr lang="zh-CN" altLang="en-US" sz="24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Damage can be more extensive </a:t>
            </a:r>
            <a:br>
              <a:rPr lang="zh-CN" altLang="en-US" sz="2400" b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</a:br>
            <a:r>
              <a:rPr lang="zh-CN" altLang="en-US" sz="24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than it first appeared</a:t>
            </a:r>
            <a:br>
              <a:rPr lang="zh-CN" altLang="en-US" sz="2400" b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</a:br>
            <a:r>
              <a:rPr lang="zh-CN" altLang="en-US" sz="32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损害可能远远比刚发现时更严重</a:t>
            </a:r>
            <a:endParaRPr lang="zh-CN" altLang="en-US" sz="3200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ea typeface="宋体" panose="02010600030101010101" pitchFamily="2" charset="-122"/>
            </a:endParaRPr>
          </a:p>
        </p:txBody>
      </p:sp>
      <p:graphicFrame>
        <p:nvGraphicFramePr>
          <p:cNvPr id="48130" name="Object 6"/>
          <p:cNvGraphicFramePr>
            <a:graphicFrameLocks noChangeAspect="1"/>
          </p:cNvGraphicFramePr>
          <p:nvPr/>
        </p:nvGraphicFramePr>
        <p:xfrm>
          <a:off x="914400" y="1998663"/>
          <a:ext cx="5862638" cy="305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" r:id="rId1" imgW="8051800" imgH="4191000" progId="">
                  <p:embed/>
                </p:oleObj>
              </mc:Choice>
              <mc:Fallback>
                <p:oleObj name="" r:id="rId1" imgW="8051800" imgH="4191000" progId="">
                  <p:embed/>
                  <p:pic>
                    <p:nvPicPr>
                      <p:cNvPr id="0" name="图片 3077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914400" y="1998663"/>
                        <a:ext cx="5862638" cy="30511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31" name="Object 7"/>
          <p:cNvGraphicFramePr>
            <a:graphicFrameLocks noChangeAspect="1"/>
          </p:cNvGraphicFramePr>
          <p:nvPr/>
        </p:nvGraphicFramePr>
        <p:xfrm>
          <a:off x="4864100" y="4324350"/>
          <a:ext cx="4038600" cy="231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" r:id="rId3" imgW="4038600" imgH="2317750" progId="">
                  <p:embed/>
                </p:oleObj>
              </mc:Choice>
              <mc:Fallback>
                <p:oleObj name="" r:id="rId3" imgW="4038600" imgH="2317750" progId="">
                  <p:embed/>
                  <p:pic>
                    <p:nvPicPr>
                      <p:cNvPr id="0" name="图片 3076"/>
                      <p:cNvPicPr/>
                      <p:nvPr/>
                    </p:nvPicPr>
                    <p:blipFill>
                      <a:blip r:embed="rId4">
                        <a:lum bright="-17999"/>
                      </a:blip>
                      <a:stretch>
                        <a:fillRect/>
                      </a:stretch>
                    </p:blipFill>
                    <p:spPr>
                      <a:xfrm>
                        <a:off x="4864100" y="4324350"/>
                        <a:ext cx="4038600" cy="23177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8132" name="内容占位符 6" descr="即扑LOGO透明底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9395" name="Rectangle 6"/>
          <p:cNvSpPr/>
          <p:nvPr/>
        </p:nvSpPr>
        <p:spPr>
          <a:xfrm>
            <a:off x="990600" y="1752600"/>
            <a:ext cx="5562600" cy="32766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fontAlgn="base"/>
            <a:r>
              <a:rPr lang="en-US" altLang="x-none" sz="3000" b="1" strike="noStrike" noProof="1" dirty="0">
                <a:solidFill>
                  <a:srgbClr val="99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Termite management strategies</a:t>
            </a:r>
            <a:endParaRPr lang="en-US" altLang="x-none" sz="3000" b="1" strike="noStrike" noProof="1" dirty="0">
              <a:solidFill>
                <a:srgbClr val="9900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fontAlgn="base"/>
            <a:r>
              <a:rPr lang="zh-CN" altLang="en-US" sz="5000" b="1" strike="noStrike" noProof="1" dirty="0">
                <a:solidFill>
                  <a:srgbClr val="99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白蚁防治策略</a:t>
            </a:r>
            <a:endParaRPr lang="zh-CN" altLang="en-US" sz="5000" b="1" strike="noStrike" noProof="1" dirty="0">
              <a:solidFill>
                <a:srgbClr val="9900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49154" name="Picture 5" descr="worker termite.jpg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-1389067">
            <a:off x="5453063" y="750888"/>
            <a:ext cx="2862262" cy="4800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9155" name="内容占位符 6" descr="即扑LOGO透明底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图示 1"/>
          <p:cNvGraphicFramePr/>
          <p:nvPr/>
        </p:nvGraphicFramePr>
        <p:xfrm>
          <a:off x="836613" y="1371600"/>
          <a:ext cx="8154987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50194" name="Rectangle 2"/>
          <p:cNvSpPr/>
          <p:nvPr/>
        </p:nvSpPr>
        <p:spPr>
          <a:xfrm>
            <a:off x="762000" y="152400"/>
            <a:ext cx="8153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r>
              <a:rPr lang="en-US" altLang="zh-CN" b="1" dirty="0">
                <a:solidFill>
                  <a:srgbClr val="99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Termite management strategies</a:t>
            </a:r>
            <a:br>
              <a:rPr lang="en-US" altLang="zh-CN" sz="3200" b="1" dirty="0">
                <a:solidFill>
                  <a:srgbClr val="99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br>
            <a:r>
              <a:rPr lang="zh-CN" altLang="en-US" sz="3200" b="1" dirty="0">
                <a:solidFill>
                  <a:srgbClr val="99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白蚁防治策略</a:t>
            </a:r>
            <a:endParaRPr lang="zh-CN" altLang="en-US" sz="3200" b="1" dirty="0">
              <a:solidFill>
                <a:srgbClr val="9933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50195" name="内容占位符 6" descr="即扑LOGO透明底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42" name="Rectangle 2"/>
          <p:cNvSpPr>
            <a:spLocks noGrp="1"/>
          </p:cNvSpPr>
          <p:nvPr>
            <p:ph type="title"/>
          </p:nvPr>
        </p:nvSpPr>
        <p:spPr/>
        <p:txBody>
          <a:bodyPr vert="horz" wrap="square" anchor="ctr"/>
          <a:p>
            <a:pPr algn="l" eaLnBrk="1" fontAlgn="base" hangingPunct="1"/>
            <a:r>
              <a:rPr lang="zh-CN" altLang="en-US" sz="20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Conventional methods </a:t>
            </a:r>
            <a:r>
              <a:rPr lang="zh-CN" altLang="en-US" sz="32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常规方法</a:t>
            </a:r>
            <a:endParaRPr lang="ms-MY" altLang="en-US" sz="3200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ea typeface="宋体" panose="02010600030101010101" pitchFamily="2" charset="-122"/>
            </a:endParaRPr>
          </a:p>
        </p:txBody>
      </p:sp>
      <p:sp>
        <p:nvSpPr>
          <p:cNvPr id="61443" name="Rectangle 3"/>
          <p:cNvSpPr>
            <a:spLocks noGrp="1"/>
          </p:cNvSpPr>
          <p:nvPr>
            <p:ph type="body"/>
          </p:nvPr>
        </p:nvSpPr>
        <p:spPr>
          <a:xfrm>
            <a:off x="838200" y="1295400"/>
            <a:ext cx="8077200" cy="4525963"/>
          </a:xfrm>
        </p:spPr>
        <p:txBody>
          <a:bodyPr vert="horz" wrap="square" anchor="t"/>
          <a:p>
            <a:pPr algn="just" eaLnBrk="1" fontAlgn="base" hangingPunct="1"/>
            <a:r>
              <a:rPr lang="zh-CN" altLang="en-US" sz="20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Termite management - heavily relies on chemicals.</a:t>
            </a:r>
            <a:endParaRPr lang="zh-CN" altLang="en-US" sz="20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eaLnBrk="1" fontAlgn="base" hangingPunct="1">
              <a:buNone/>
            </a:pPr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  白蚁防治- 化学防治</a:t>
            </a:r>
            <a:endParaRPr lang="zh-CN" altLang="en-US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eaLnBrk="1" fontAlgn="base" hangingPunct="1"/>
            <a:r>
              <a:rPr lang="zh-CN" altLang="en-US" sz="20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Soil termiticide treatment creates chemical barrier that excludes subterranean termites from buildings and structures.</a:t>
            </a:r>
            <a:endParaRPr lang="zh-CN" altLang="en-US" sz="20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eaLnBrk="1" fontAlgn="base" hangingPunct="1">
              <a:buNone/>
            </a:pPr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   应用毒土驱白蚁剂可以产生化学障碍使地下的白蚁远离建筑物。</a:t>
            </a:r>
            <a:endParaRPr lang="zh-CN" altLang="en-US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eaLnBrk="1" fontAlgn="base" hangingPunct="1"/>
            <a:r>
              <a:rPr lang="zh-CN" altLang="en-US" sz="20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Has been the most popular method for the past 50 years.</a:t>
            </a:r>
            <a:endParaRPr lang="zh-CN" altLang="en-US" sz="20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eaLnBrk="1" fontAlgn="base" hangingPunct="1">
              <a:buNone/>
            </a:pPr>
            <a:r>
              <a:rPr lang="zh-CN" altLang="en-US" b="1" strike="noStrike" noProof="1" dirty="0">
                <a:ea typeface="宋体" panose="02010600030101010101" pitchFamily="2" charset="-122"/>
              </a:rPr>
              <a:t>   这种方法是过去</a:t>
            </a:r>
            <a:r>
              <a:rPr lang="ms-MY" altLang="en-US" b="1" strike="noStrike" noProof="1" dirty="0">
                <a:ea typeface="宋体" panose="02010600030101010101" pitchFamily="2" charset="-122"/>
              </a:rPr>
              <a:t>50</a:t>
            </a:r>
            <a:r>
              <a:rPr lang="zh-CN" altLang="en-US" b="1" strike="noStrike" noProof="1" dirty="0">
                <a:ea typeface="宋体" panose="02010600030101010101" pitchFamily="2" charset="-122"/>
              </a:rPr>
              <a:t>年最受欢迎的方法。</a:t>
            </a:r>
            <a:endParaRPr lang="ms-MY" altLang="en-US" b="1" strike="noStrike" noProof="1" dirty="0">
              <a:ea typeface="宋体" panose="02010600030101010101" pitchFamily="2" charset="-122"/>
            </a:endParaRPr>
          </a:p>
        </p:txBody>
      </p:sp>
      <p:pic>
        <p:nvPicPr>
          <p:cNvPr id="51203" name="内容占位符 6" descr="即扑LOGO透明底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图示 1"/>
          <p:cNvGraphicFramePr/>
          <p:nvPr/>
        </p:nvGraphicFramePr>
        <p:xfrm>
          <a:off x="836613" y="1371600"/>
          <a:ext cx="8154987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52242" name="Rectangle 2"/>
          <p:cNvSpPr/>
          <p:nvPr/>
        </p:nvSpPr>
        <p:spPr>
          <a:xfrm>
            <a:off x="762000" y="152400"/>
            <a:ext cx="8153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r>
              <a:rPr lang="en-US" altLang="zh-CN" b="1" dirty="0">
                <a:solidFill>
                  <a:srgbClr val="99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Termite management strategies</a:t>
            </a:r>
            <a:br>
              <a:rPr lang="en-US" altLang="zh-CN" sz="3200" b="1" dirty="0">
                <a:solidFill>
                  <a:srgbClr val="99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br>
            <a:r>
              <a:rPr lang="zh-CN" altLang="en-US" sz="3200" b="1" dirty="0">
                <a:solidFill>
                  <a:srgbClr val="99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白蚁防治策略</a:t>
            </a:r>
            <a:endParaRPr lang="zh-CN" altLang="en-US" sz="3200" b="1" dirty="0">
              <a:solidFill>
                <a:srgbClr val="9933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52243" name="内容占位符 6" descr="即扑LOGO透明底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3490" name="Rectangle 2"/>
          <p:cNvSpPr>
            <a:spLocks noGrp="1"/>
          </p:cNvSpPr>
          <p:nvPr>
            <p:ph type="title"/>
          </p:nvPr>
        </p:nvSpPr>
        <p:spPr/>
        <p:txBody>
          <a:bodyPr vert="horz" wrap="square" anchor="ctr"/>
          <a:p>
            <a:pPr algn="l" eaLnBrk="1" fontAlgn="base" hangingPunct="1"/>
            <a:r>
              <a:rPr lang="zh-CN" altLang="en-US" sz="20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Repellent termiticides</a:t>
            </a:r>
            <a:r>
              <a:rPr lang="zh-CN" altLang="en-US" sz="32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驱白蚁剂</a:t>
            </a:r>
            <a:endParaRPr lang="zh-CN" altLang="en-US" sz="3200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ea typeface="宋体" panose="02010600030101010101" pitchFamily="2" charset="-122"/>
            </a:endParaRPr>
          </a:p>
        </p:txBody>
      </p:sp>
      <p:sp>
        <p:nvSpPr>
          <p:cNvPr id="63491" name="Rectangle 3"/>
          <p:cNvSpPr>
            <a:spLocks noGrp="1"/>
          </p:cNvSpPr>
          <p:nvPr>
            <p:ph type="body"/>
          </p:nvPr>
        </p:nvSpPr>
        <p:spPr/>
        <p:txBody>
          <a:bodyPr vert="horz" wrap="square" anchor="t"/>
          <a:p>
            <a:pPr algn="just" eaLnBrk="1" fontAlgn="base" hangingPunct="1"/>
            <a:r>
              <a:rPr lang="zh-CN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In the past, repellent termiticides were widely used.</a:t>
            </a:r>
            <a:endParaRPr lang="zh-CN" altLang="en-US" sz="16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eaLnBrk="1" fontAlgn="base" hangingPunct="1">
              <a:buNone/>
            </a:pPr>
            <a:r>
              <a:rPr lang="zh-CN" altLang="en-US" sz="2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   </a:t>
            </a:r>
            <a:r>
              <a:rPr lang="zh-CN" altLang="en-US" sz="2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在过去，驱白蚁剂被广泛运用。</a:t>
            </a:r>
            <a:endParaRPr lang="zh-CN" altLang="en-US" sz="28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eaLnBrk="1" fontAlgn="base" hangingPunct="1"/>
            <a:r>
              <a:rPr lang="zh-CN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Chlordane was used to prevent or eliminate termites during the 1950’s, 1960’, 1970’s and 1980’s.</a:t>
            </a:r>
            <a:endParaRPr lang="zh-CN" altLang="en-US" sz="16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eaLnBrk="1" fontAlgn="base" hangingPunct="1">
              <a:buNone/>
            </a:pPr>
            <a:r>
              <a:rPr lang="zh-CN" altLang="en-US" sz="2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   </a:t>
            </a:r>
            <a:r>
              <a:rPr lang="zh-CN" altLang="en-US" sz="2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在1950、1960、1970和1980年代，强力杀虫剂也被应用于驱除白蚁。</a:t>
            </a:r>
            <a:endParaRPr lang="zh-CN" altLang="en-US" sz="28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eaLnBrk="1" fontAlgn="base" hangingPunct="1"/>
            <a:r>
              <a:rPr lang="zh-CN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Chlorpyrifos then became available in 1980.</a:t>
            </a:r>
            <a:endParaRPr lang="zh-CN" altLang="en-US" sz="16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eaLnBrk="1" fontAlgn="base" hangingPunct="1">
              <a:buNone/>
            </a:pPr>
            <a:r>
              <a:rPr lang="zh-CN" altLang="en-US" sz="2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   </a:t>
            </a:r>
            <a:r>
              <a:rPr lang="zh-CN" altLang="en-US" sz="2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毒死蜱在1980年代也相继面世。</a:t>
            </a:r>
            <a:endParaRPr lang="zh-CN" altLang="en-US" sz="28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eaLnBrk="1" fontAlgn="base" hangingPunct="1"/>
            <a:r>
              <a:rPr lang="zh-CN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Organophosphates and pyrethroids are currently marketed as termiticides.</a:t>
            </a:r>
            <a:endParaRPr lang="zh-CN" altLang="en-US" sz="16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eaLnBrk="1" fontAlgn="base" hangingPunct="1">
              <a:buNone/>
            </a:pPr>
            <a:r>
              <a:rPr lang="zh-CN" altLang="en-US" sz="2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   有机磷和拟除虫菊酯目前在市场上被应用为驱白蚁剂。</a:t>
            </a:r>
            <a:endParaRPr lang="zh-CN" altLang="en-US" sz="28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eaLnBrk="1" fontAlgn="base" hangingPunct="1"/>
            <a:endParaRPr lang="zh-CN" altLang="en-US" sz="24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eaLnBrk="1" fontAlgn="base" hangingPunct="1"/>
            <a:endParaRPr lang="zh-CN" altLang="en-US" sz="24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</p:txBody>
      </p:sp>
      <p:pic>
        <p:nvPicPr>
          <p:cNvPr id="53251" name="内容占位符 6" descr="即扑LOGO透明底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4514" name="Rectangle 2"/>
          <p:cNvSpPr>
            <a:spLocks noGrp="1"/>
          </p:cNvSpPr>
          <p:nvPr>
            <p:ph type="title"/>
          </p:nvPr>
        </p:nvSpPr>
        <p:spPr/>
        <p:txBody>
          <a:bodyPr vert="horz" wrap="square" anchor="ctr"/>
          <a:p>
            <a:pPr algn="l" eaLnBrk="1" fontAlgn="base" hangingPunct="1"/>
            <a:r>
              <a:rPr lang="zh-CN" altLang="en-US" sz="20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Repellent termiticides</a:t>
            </a:r>
            <a:r>
              <a:rPr lang="zh-CN" altLang="en-US" sz="32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 </a:t>
            </a:r>
            <a:r>
              <a:rPr lang="zh-CN" altLang="en-US" sz="3200" b="1" strike="noStrike" noProof="1" dirty="0">
                <a:solidFill>
                  <a:srgbClr val="993300"/>
                </a:solidFill>
                <a:ea typeface="宋体" panose="02010600030101010101" pitchFamily="2" charset="-122"/>
              </a:rPr>
              <a:t>驱白蚁剂</a:t>
            </a:r>
            <a:endParaRPr lang="zh-CN" altLang="en-US" sz="3200" b="1" strike="noStrike" noProof="1" dirty="0">
              <a:solidFill>
                <a:srgbClr val="993300"/>
              </a:solidFill>
              <a:ea typeface="宋体" panose="02010600030101010101" pitchFamily="2" charset="-122"/>
            </a:endParaRPr>
          </a:p>
        </p:txBody>
      </p:sp>
      <p:sp>
        <p:nvSpPr>
          <p:cNvPr id="64515" name="Content Placeholder 11"/>
          <p:cNvSpPr>
            <a:spLocks noGrp="1"/>
          </p:cNvSpPr>
          <p:nvPr>
            <p:ph idx="1"/>
          </p:nvPr>
        </p:nvSpPr>
        <p:spPr/>
        <p:txBody>
          <a:bodyPr vert="horz" wrap="square" anchor="t"/>
          <a:p>
            <a:pPr fontAlgn="base"/>
            <a:r>
              <a:rPr lang="zh-CN" altLang="en-US" sz="20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Bifenthrin </a:t>
            </a:r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 联苯菊酯</a:t>
            </a:r>
            <a:endParaRPr lang="zh-CN" altLang="en-US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fontAlgn="base"/>
            <a:r>
              <a:rPr lang="zh-CN" altLang="en-US" sz="20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Permethrin</a:t>
            </a:r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 氯菊酯</a:t>
            </a:r>
            <a:endParaRPr lang="zh-CN" altLang="en-US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fontAlgn="base"/>
            <a:r>
              <a:rPr lang="zh-CN" altLang="en-US" sz="20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Cypermethrin</a:t>
            </a:r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 氯氰菊酯</a:t>
            </a:r>
            <a:endParaRPr lang="zh-CN" altLang="en-US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fontAlgn="base"/>
            <a:r>
              <a:rPr lang="zh-CN" altLang="en-US" sz="20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Chlorpyrifos  </a:t>
            </a:r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毒死蜱</a:t>
            </a:r>
            <a:endParaRPr lang="zh-CN" altLang="en-US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fontAlgn="base">
              <a:buNone/>
            </a:pPr>
            <a:endParaRPr lang="zh-CN" altLang="en-US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fontAlgn="base"/>
            <a:endParaRPr lang="zh-CN" altLang="en-US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</p:txBody>
      </p:sp>
      <p:pic>
        <p:nvPicPr>
          <p:cNvPr id="54275" name="内容占位符 6" descr="即扑LOGO透明底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图示 1"/>
          <p:cNvGraphicFramePr/>
          <p:nvPr/>
        </p:nvGraphicFramePr>
        <p:xfrm>
          <a:off x="836613" y="1371600"/>
          <a:ext cx="8154987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55314" name="Rectangle 2"/>
          <p:cNvSpPr/>
          <p:nvPr/>
        </p:nvSpPr>
        <p:spPr>
          <a:xfrm>
            <a:off x="762000" y="152400"/>
            <a:ext cx="8153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r>
              <a:rPr lang="en-US" altLang="zh-CN" b="1" dirty="0">
                <a:solidFill>
                  <a:srgbClr val="99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Termite management strategies</a:t>
            </a:r>
            <a:br>
              <a:rPr lang="en-US" altLang="zh-CN" sz="3200" b="1" dirty="0">
                <a:solidFill>
                  <a:srgbClr val="99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br>
            <a:r>
              <a:rPr lang="zh-CN" altLang="en-US" sz="3200" b="1" dirty="0">
                <a:solidFill>
                  <a:srgbClr val="99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白蚁防治策略</a:t>
            </a:r>
            <a:endParaRPr lang="zh-CN" altLang="en-US" sz="3200" b="1" dirty="0">
              <a:solidFill>
                <a:srgbClr val="9933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55315" name="内容占位符 6" descr="即扑LOGO透明底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217" name="Picture 8" descr="CUTE2"/>
          <p:cNvPicPr>
            <a:picLocks noChangeAspect="1"/>
          </p:cNvPicPr>
          <p:nvPr/>
        </p:nvPicPr>
        <p:blipFill>
          <a:blip r:embed="rId1">
            <a:lum bright="28000" contrast="-32001"/>
          </a:blip>
          <a:stretch>
            <a:fillRect/>
          </a:stretch>
        </p:blipFill>
        <p:spPr>
          <a:xfrm>
            <a:off x="841375" y="1252538"/>
            <a:ext cx="8231188" cy="54530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3" name="Rectangle 3"/>
          <p:cNvSpPr>
            <a:spLocks noGrp="1"/>
          </p:cNvSpPr>
          <p:nvPr>
            <p:ph type="body"/>
          </p:nvPr>
        </p:nvSpPr>
        <p:spPr/>
        <p:txBody>
          <a:bodyPr vert="horz" wrap="square" anchor="t"/>
          <a:p>
            <a:pPr algn="just" eaLnBrk="1" fontAlgn="base" hangingPunct="1">
              <a:buBlip>
                <a:blip r:embed="rId2"/>
              </a:buBlip>
            </a:pPr>
            <a:r>
              <a:rPr lang="zh-CN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Order: Blattodea   </a:t>
            </a:r>
            <a:r>
              <a:rPr lang="zh-CN" altLang="en-US" sz="2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形态:</a:t>
            </a:r>
            <a:r>
              <a:rPr lang="zh-CN" altLang="en-US" sz="2600" b="1" strike="noStrike" noProof="1">
                <a:sym typeface="+mn-ea"/>
              </a:rPr>
              <a:t>蜚蠊目</a:t>
            </a:r>
            <a:r>
              <a:rPr lang="zh-CN" altLang="en-US" sz="2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  <a:sym typeface="+mn-ea"/>
              </a:rPr>
              <a:t>类昆虫</a:t>
            </a:r>
            <a:r>
              <a:rPr lang="zh-CN" altLang="en-US" sz="2600" strike="noStrike" noProof="1" dirty="0">
                <a:ea typeface="宋体" panose="02010600030101010101" pitchFamily="2" charset="-122"/>
                <a:sym typeface="+mn-ea"/>
              </a:rPr>
              <a:t> </a:t>
            </a:r>
            <a:r>
              <a:rPr lang="zh-CN" altLang="en-US" sz="2000" strike="noStrike" noProof="1">
                <a:sym typeface="+mn-ea"/>
              </a:rPr>
              <a:t>（原本为等翅目，2007年，等翅目撤销，被归入蜚蠊目）</a:t>
            </a:r>
            <a:endParaRPr lang="zh-CN" altLang="en-US" sz="20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  <a:sym typeface="+mn-ea"/>
            </a:endParaRPr>
          </a:p>
          <a:p>
            <a:pPr algn="just" eaLnBrk="1" fontAlgn="base" hangingPunct="1">
              <a:buBlip>
                <a:blip r:embed="rId2"/>
              </a:buBlip>
            </a:pPr>
            <a:r>
              <a:rPr lang="zh-CN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Incomplete metamorphosis.   </a:t>
            </a:r>
            <a:r>
              <a:rPr lang="zh-CN" altLang="en-US" sz="2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不完全变态</a:t>
            </a:r>
            <a:endParaRPr lang="zh-CN" altLang="en-US" sz="26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eaLnBrk="1" fontAlgn="base" hangingPunct="1">
              <a:buBlip>
                <a:blip r:embed="rId2"/>
              </a:buBlip>
            </a:pPr>
            <a:r>
              <a:rPr lang="zh-CN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Feed on cellulose.  </a:t>
            </a:r>
            <a:r>
              <a:rPr lang="zh-CN" altLang="en-US" sz="2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以纤维素为食 </a:t>
            </a:r>
            <a:endParaRPr lang="zh-CN" altLang="en-US" sz="26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eaLnBrk="1" fontAlgn="base" hangingPunct="1">
              <a:buBlip>
                <a:blip r:embed="rId2"/>
              </a:buBlip>
            </a:pPr>
            <a:r>
              <a:rPr lang="zh-CN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Common species: </a:t>
            </a:r>
            <a:r>
              <a:rPr lang="zh-CN" altLang="en-US" sz="1600" b="1" i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Coptotermes</a:t>
            </a:r>
            <a:r>
              <a:rPr lang="zh-CN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spp., </a:t>
            </a:r>
            <a:r>
              <a:rPr lang="zh-CN" altLang="en-US" sz="1600" b="1" i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Odontotermes</a:t>
            </a:r>
            <a:r>
              <a:rPr lang="zh-CN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spp.</a:t>
            </a:r>
            <a:endParaRPr lang="zh-CN" altLang="en-US" sz="16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eaLnBrk="1" fontAlgn="base" hangingPunct="1">
              <a:buNone/>
            </a:pPr>
            <a:r>
              <a:rPr lang="zh-CN" altLang="en-US" sz="2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   一般种类:</a:t>
            </a:r>
            <a:r>
              <a:rPr lang="zh-CN" altLang="en-US" b="1" i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家白蚁属   土白蚁属</a:t>
            </a:r>
            <a:r>
              <a:rPr lang="zh-CN" altLang="en-US" strike="noStrike" noProof="1" dirty="0">
                <a:ea typeface="宋体" panose="02010600030101010101" pitchFamily="2" charset="-122"/>
              </a:rPr>
              <a:t> </a:t>
            </a:r>
            <a:endParaRPr lang="zh-CN" altLang="en-US" sz="26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eaLnBrk="1" fontAlgn="base" hangingPunct="1">
              <a:buBlip>
                <a:blip r:embed="rId2"/>
              </a:buBlip>
            </a:pPr>
            <a:r>
              <a:rPr lang="zh-CN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Destructive species, attacking buildings and wooden structures world-wide.</a:t>
            </a:r>
            <a:endParaRPr lang="zh-CN" altLang="en-US" sz="16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eaLnBrk="1" fontAlgn="base" hangingPunct="1">
              <a:buNone/>
            </a:pPr>
            <a:r>
              <a:rPr lang="zh-CN" altLang="en-US" sz="2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   </a:t>
            </a:r>
            <a:r>
              <a:rPr lang="zh-CN" altLang="en-US" sz="2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具破坏性的种类,破坏全球所有房屋和木质建筑物.</a:t>
            </a:r>
            <a:endParaRPr lang="zh-CN" altLang="en-US" sz="26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eaLnBrk="1" fontAlgn="base" hangingPunct="1">
              <a:buBlip>
                <a:blip r:embed="rId2"/>
              </a:buBlip>
            </a:pPr>
            <a:r>
              <a:rPr lang="zh-CN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Can travel up to 100m, also affect top levels of multi-storey buildings.</a:t>
            </a:r>
            <a:endParaRPr lang="zh-CN" altLang="en-US" sz="24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fontAlgn="base">
              <a:buNone/>
            </a:pPr>
            <a:r>
              <a:rPr lang="zh-CN" altLang="en-US" sz="2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   </a:t>
            </a:r>
            <a:r>
              <a:rPr lang="zh-CN" altLang="en-US" sz="2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同时也能破坏多层建筑物的顶层.</a:t>
            </a:r>
            <a:endParaRPr lang="zh-CN" altLang="en-US" sz="26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fontAlgn="base">
              <a:buNone/>
            </a:pPr>
            <a:endParaRPr lang="zh-CN" altLang="en-US" sz="26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eaLnBrk="1" fontAlgn="base" hangingPunct="1">
              <a:buClr>
                <a:schemeClr val="tx1"/>
              </a:buClr>
              <a:buSzPct val="200000"/>
              <a:buBlip>
                <a:blip r:embed="rId3"/>
              </a:buBlip>
            </a:pPr>
            <a:endParaRPr lang="zh-CN" altLang="en-US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eaLnBrk="1" fontAlgn="base" hangingPunct="1">
              <a:buBlip>
                <a:blip r:embed="rId2"/>
              </a:buBlip>
            </a:pPr>
            <a:endParaRPr lang="zh-CN" altLang="en-US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eaLnBrk="1" fontAlgn="base" hangingPunct="1">
              <a:buBlip>
                <a:blip r:embed="rId2"/>
              </a:buBlip>
            </a:pPr>
            <a:endParaRPr lang="zh-CN" altLang="en-US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eaLnBrk="1" fontAlgn="base" hangingPunct="1">
              <a:buBlip>
                <a:blip r:embed="rId2"/>
              </a:buBlip>
            </a:pPr>
            <a:endParaRPr lang="zh-CN" altLang="en-US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</p:txBody>
      </p:sp>
      <p:sp>
        <p:nvSpPr>
          <p:cNvPr id="10245" name="Rectangle 2"/>
          <p:cNvSpPr/>
          <p:nvPr/>
        </p:nvSpPr>
        <p:spPr>
          <a:xfrm>
            <a:off x="990600" y="228600"/>
            <a:ext cx="8153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fontAlgn="base"/>
            <a:r>
              <a:rPr lang="en-US" altLang="x-none" sz="24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Termites? What are they?</a:t>
            </a:r>
            <a:br>
              <a:rPr lang="en-US" altLang="x-none" sz="2400" b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</a:br>
            <a:r>
              <a:rPr lang="zh-CN" altLang="en-US" sz="32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白蚁</a:t>
            </a:r>
            <a:r>
              <a:rPr lang="en-US" altLang="x-none" sz="32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?</a:t>
            </a:r>
            <a:r>
              <a:rPr lang="zh-CN" altLang="en-US" sz="32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是什么</a:t>
            </a:r>
            <a:r>
              <a:rPr lang="en-US" altLang="x-none" sz="32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?</a:t>
            </a:r>
            <a:endParaRPr lang="en-US" altLang="x-none" sz="3200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9220" name="内容占位符 6" descr="即扑LOGO透明底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6563" name="Rectangle 2"/>
          <p:cNvSpPr/>
          <p:nvPr/>
        </p:nvSpPr>
        <p:spPr>
          <a:xfrm>
            <a:off x="762000" y="228600"/>
            <a:ext cx="8153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fontAlgn="base"/>
            <a:r>
              <a:rPr lang="en-US" altLang="x-none" sz="20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Non-repellent termiticides</a:t>
            </a:r>
            <a:br>
              <a:rPr lang="en-US" altLang="x-none" sz="2000" b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</a:br>
            <a:r>
              <a:rPr lang="zh-CN" altLang="en-US" sz="32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非驱避性白蚁剂</a:t>
            </a:r>
            <a:endParaRPr lang="zh-CN" altLang="en-US" sz="3200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6564" name="Rectangle 3"/>
          <p:cNvSpPr/>
          <p:nvPr/>
        </p:nvSpPr>
        <p:spPr>
          <a:xfrm>
            <a:off x="914400" y="15240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342900" indent="-342900" fontAlgn="base">
              <a:spcBef>
                <a:spcPct val="20000"/>
              </a:spcBef>
              <a:buChar char="•"/>
            </a:pPr>
            <a:r>
              <a:rPr lang="en-US" altLang="x-none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Non-repellent termiticides have slowly gained their popularity.</a:t>
            </a:r>
            <a:endParaRPr lang="en-US" altLang="x-none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2900" indent="-342900" fontAlgn="base">
              <a:spcBef>
                <a:spcPct val="20000"/>
              </a:spcBef>
            </a:pPr>
            <a:r>
              <a:rPr lang="zh-CN" altLang="en-US" sz="2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  非驱避性白蚁剂已逐渐受欢迎。</a:t>
            </a:r>
            <a:endParaRPr lang="zh-CN" altLang="en-US" sz="2800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2900" indent="-342900" fontAlgn="base">
              <a:spcBef>
                <a:spcPct val="20000"/>
              </a:spcBef>
              <a:buChar char="•"/>
            </a:pPr>
            <a:r>
              <a:rPr lang="en-US" altLang="x-none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Termites will not be able to detect the presence of the treated termiticide in soil.</a:t>
            </a:r>
            <a:endParaRPr lang="en-US" altLang="x-none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2900" indent="-342900" fontAlgn="base">
              <a:spcBef>
                <a:spcPct val="20000"/>
              </a:spcBef>
            </a:pPr>
            <a:r>
              <a:rPr lang="en-US" altLang="x-none" sz="2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  </a:t>
            </a:r>
            <a:r>
              <a:rPr lang="zh-CN" altLang="en-US" sz="2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白蚁无法发觉土壤里施用白蚁剂。</a:t>
            </a:r>
            <a:endParaRPr lang="zh-CN" altLang="en-US" sz="2800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2900" indent="-342900" fontAlgn="base">
              <a:spcBef>
                <a:spcPct val="20000"/>
              </a:spcBef>
              <a:buChar char="•"/>
            </a:pPr>
            <a:r>
              <a:rPr lang="en-US" altLang="x-none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These compounds also have a delayed mode of action.</a:t>
            </a:r>
            <a:endParaRPr lang="en-US" altLang="x-none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2900" indent="-342900" fontAlgn="base">
              <a:spcBef>
                <a:spcPct val="20000"/>
              </a:spcBef>
            </a:pPr>
            <a:r>
              <a:rPr lang="en-US" altLang="x-none" sz="2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  </a:t>
            </a:r>
            <a:r>
              <a:rPr lang="zh-CN" altLang="en-US" sz="2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这种化合物也同样具备滞留效用。</a:t>
            </a:r>
            <a:endParaRPr lang="zh-CN" altLang="en-US" sz="2800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2900" indent="-342900" fontAlgn="base">
              <a:spcBef>
                <a:spcPct val="20000"/>
              </a:spcBef>
              <a:buChar char="•"/>
            </a:pPr>
            <a:r>
              <a:rPr lang="en-US" altLang="x-none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Termites will continue to forage freely.</a:t>
            </a:r>
            <a:endParaRPr lang="en-US" altLang="x-none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2900" indent="-342900" fontAlgn="base">
              <a:spcBef>
                <a:spcPct val="20000"/>
              </a:spcBef>
            </a:pPr>
            <a:r>
              <a:rPr lang="en-US" altLang="x-none" sz="2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   </a:t>
            </a:r>
            <a:r>
              <a:rPr lang="zh-CN" altLang="en-US" sz="2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白蚁还将继续自由觅食。</a:t>
            </a:r>
            <a:endParaRPr lang="zh-CN" altLang="en-US" sz="2800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2900" indent="-342900" fontAlgn="base">
              <a:spcBef>
                <a:spcPct val="20000"/>
              </a:spcBef>
              <a:buChar char="•"/>
            </a:pPr>
            <a:r>
              <a:rPr lang="en-US" altLang="x-none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Termites pick up the active ingredient while foraging, and transfer the active ingredient to the colony members.</a:t>
            </a:r>
            <a:endParaRPr lang="en-US" altLang="x-none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2900" indent="-342900" fontAlgn="base">
              <a:spcBef>
                <a:spcPct val="20000"/>
              </a:spcBef>
              <a:buChar char="•"/>
            </a:pPr>
            <a:endParaRPr lang="ms-MY" altLang="en-US" b="1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56323" name="内容占位符 6" descr="即扑LOGO透明底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7586" name="Rectangle 2"/>
          <p:cNvSpPr>
            <a:spLocks noGrp="1"/>
          </p:cNvSpPr>
          <p:nvPr>
            <p:ph type="title"/>
          </p:nvPr>
        </p:nvSpPr>
        <p:spPr/>
        <p:txBody>
          <a:bodyPr vert="horz" wrap="square" anchor="ctr"/>
          <a:p>
            <a:pPr algn="l" eaLnBrk="1" fontAlgn="base" hangingPunct="1"/>
            <a:r>
              <a:rPr lang="zh-CN" altLang="en-US" sz="24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Non-repellent termiticides</a:t>
            </a:r>
            <a:br>
              <a:rPr lang="zh-CN" altLang="en-US" sz="2400" b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</a:br>
            <a:r>
              <a:rPr lang="zh-CN" altLang="en-US" sz="4000" b="1" strike="noStrike" noProof="1" dirty="0">
                <a:solidFill>
                  <a:srgbClr val="993300"/>
                </a:solidFill>
                <a:ea typeface="宋体" panose="02010600030101010101" pitchFamily="2" charset="-122"/>
              </a:rPr>
              <a:t>非</a:t>
            </a:r>
            <a:r>
              <a:rPr lang="zh-CN" altLang="en-US" sz="40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驱避</a:t>
            </a:r>
            <a:r>
              <a:rPr lang="zh-CN" altLang="en-US" sz="4000" b="1" strike="noStrike" noProof="1" dirty="0">
                <a:solidFill>
                  <a:srgbClr val="993300"/>
                </a:solidFill>
                <a:ea typeface="宋体" panose="02010600030101010101" pitchFamily="2" charset="-122"/>
              </a:rPr>
              <a:t>性白蚁剂</a:t>
            </a:r>
            <a:endParaRPr lang="zh-CN" altLang="en-US" sz="4000" b="1" strike="noStrike" noProof="1" dirty="0">
              <a:solidFill>
                <a:srgbClr val="993300"/>
              </a:solidFill>
              <a:ea typeface="宋体" panose="02010600030101010101" pitchFamily="2" charset="-122"/>
            </a:endParaRPr>
          </a:p>
        </p:txBody>
      </p:sp>
      <p:sp>
        <p:nvSpPr>
          <p:cNvPr id="67587" name="Content Placeholder 6"/>
          <p:cNvSpPr>
            <a:spLocks noGrp="1"/>
          </p:cNvSpPr>
          <p:nvPr>
            <p:ph idx="1"/>
          </p:nvPr>
        </p:nvSpPr>
        <p:spPr>
          <a:xfrm>
            <a:off x="762000" y="1752600"/>
            <a:ext cx="7924800" cy="4525963"/>
          </a:xfrm>
        </p:spPr>
        <p:txBody>
          <a:bodyPr vert="horz" wrap="square" anchor="t"/>
          <a:p>
            <a:pPr fontAlgn="base"/>
            <a:r>
              <a:rPr lang="zh-CN" altLang="en-US" sz="20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Fipronil </a:t>
            </a:r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氟虫腈 </a:t>
            </a:r>
            <a:endParaRPr lang="zh-CN" altLang="en-US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fontAlgn="base"/>
            <a:r>
              <a:rPr lang="zh-CN" altLang="en-US" sz="20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Imidacloprid</a:t>
            </a:r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吡虫啉 </a:t>
            </a:r>
            <a:endParaRPr lang="zh-CN" altLang="en-US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fontAlgn="base"/>
            <a:r>
              <a:rPr lang="zh-CN" altLang="en-US" sz="20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Chlorfenapyr </a:t>
            </a:r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 虫螨腈</a:t>
            </a:r>
            <a:endParaRPr lang="zh-CN" altLang="en-US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fontAlgn="base">
              <a:buNone/>
            </a:pPr>
            <a:endParaRPr lang="zh-CN" altLang="en-US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</p:txBody>
      </p:sp>
      <p:pic>
        <p:nvPicPr>
          <p:cNvPr id="57347" name="内容占位符 6" descr="即扑LOGO透明底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8369" name="Picture 4" descr="soil treatment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9963" y="1892300"/>
            <a:ext cx="5099050" cy="34845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8370" name="Rectangle 8"/>
          <p:cNvSpPr/>
          <p:nvPr/>
        </p:nvSpPr>
        <p:spPr>
          <a:xfrm>
            <a:off x="762000" y="228600"/>
            <a:ext cx="8153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r>
              <a:rPr lang="en-US" altLang="zh-CN" sz="2000" b="1" dirty="0">
                <a:solidFill>
                  <a:srgbClr val="99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Pre-construction treatment</a:t>
            </a:r>
            <a:br>
              <a:rPr lang="en-US" altLang="zh-CN" sz="2000" b="1" dirty="0">
                <a:solidFill>
                  <a:srgbClr val="99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br>
            <a:r>
              <a:rPr lang="zh-CN" altLang="en-US" sz="3600" b="1" dirty="0">
                <a:solidFill>
                  <a:srgbClr val="99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建筑施工前防治</a:t>
            </a:r>
            <a:endParaRPr lang="zh-CN" altLang="en-US" sz="3600" b="1" dirty="0">
              <a:solidFill>
                <a:srgbClr val="9933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58371" name="内容占位符 6" descr="即扑LOGO透明底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9393" name="Picture 4" descr="ct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5200" y="1730375"/>
            <a:ext cx="5089525" cy="37480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9394" name="Rectangle 8"/>
          <p:cNvSpPr/>
          <p:nvPr/>
        </p:nvSpPr>
        <p:spPr>
          <a:xfrm>
            <a:off x="762000" y="304800"/>
            <a:ext cx="7086600" cy="8382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r>
              <a:rPr lang="en-US" altLang="zh-CN" sz="2000" b="1" dirty="0">
                <a:solidFill>
                  <a:srgbClr val="99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Post-construction treatm</a:t>
            </a:r>
            <a:r>
              <a:rPr lang="en-US" altLang="zh-CN" sz="2400" b="1" dirty="0">
                <a:solidFill>
                  <a:srgbClr val="99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ent</a:t>
            </a:r>
            <a:br>
              <a:rPr lang="en-US" altLang="zh-CN" sz="2400" b="1" dirty="0">
                <a:solidFill>
                  <a:srgbClr val="99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br>
            <a:r>
              <a:rPr lang="zh-CN" altLang="en-US" sz="3600" b="1" dirty="0">
                <a:solidFill>
                  <a:srgbClr val="99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建筑施工后防治</a:t>
            </a:r>
            <a:endParaRPr lang="zh-CN" altLang="en-US" sz="3600" b="1" dirty="0">
              <a:solidFill>
                <a:srgbClr val="9933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59395" name="内容占位符 6" descr="即扑LOGO透明底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0658" name="Rectangle 2"/>
          <p:cNvSpPr>
            <a:spLocks noGrp="1"/>
          </p:cNvSpPr>
          <p:nvPr>
            <p:ph type="title"/>
          </p:nvPr>
        </p:nvSpPr>
        <p:spPr/>
        <p:txBody>
          <a:bodyPr vert="horz" wrap="square" anchor="ctr"/>
          <a:p>
            <a:pPr algn="l" eaLnBrk="1" fontAlgn="base" hangingPunct="1"/>
            <a:r>
              <a:rPr lang="zh-CN" altLang="en-US" sz="24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Trenching </a:t>
            </a:r>
            <a:r>
              <a:rPr lang="zh-CN" altLang="en-US" sz="40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挖沟</a:t>
            </a:r>
            <a:endParaRPr lang="zh-CN" altLang="en-US" sz="4000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ea typeface="宋体" panose="02010600030101010101" pitchFamily="2" charset="-122"/>
            </a:endParaRPr>
          </a:p>
        </p:txBody>
      </p:sp>
      <p:pic>
        <p:nvPicPr>
          <p:cNvPr id="60418" name="Picture 4" descr="trenchi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27275" y="1824038"/>
            <a:ext cx="3240088" cy="42592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0419" name="内容占位符 6" descr="即扑LOGO透明底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682" name="Rectangle 2"/>
          <p:cNvSpPr>
            <a:spLocks noGrp="1"/>
          </p:cNvSpPr>
          <p:nvPr>
            <p:ph type="title"/>
          </p:nvPr>
        </p:nvSpPr>
        <p:spPr/>
        <p:txBody>
          <a:bodyPr vert="horz" wrap="square" anchor="ctr"/>
          <a:p>
            <a:pPr algn="l" eaLnBrk="1" fontAlgn="base" hangingPunct="1"/>
            <a:r>
              <a:rPr lang="zh-CN" altLang="en-US" sz="20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Termiticide</a:t>
            </a:r>
            <a:r>
              <a:rPr lang="zh-CN" altLang="en-US" sz="2000" b="1" i="1" strike="noStrike" noProof="1" dirty="0">
                <a:solidFill>
                  <a:srgbClr val="CC66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 </a:t>
            </a:r>
            <a:r>
              <a:rPr lang="zh-CN" altLang="en-US" sz="20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foam </a:t>
            </a:r>
            <a:r>
              <a:rPr lang="zh-CN" altLang="en-US" sz="36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注射白蚁剂泡沫</a:t>
            </a:r>
            <a:endParaRPr lang="zh-CN" altLang="en-US" sz="3600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ea typeface="宋体" panose="02010600030101010101" pitchFamily="2" charset="-122"/>
            </a:endParaRPr>
          </a:p>
        </p:txBody>
      </p:sp>
      <p:pic>
        <p:nvPicPr>
          <p:cNvPr id="61442" name="Picture 4" descr="foami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35125" y="1771650"/>
            <a:ext cx="3355975" cy="4476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43" name="Picture 5" descr="termitesinfoam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5888" y="2752725"/>
            <a:ext cx="3352800" cy="2514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44" name="内容占位符 6" descr="即扑LOGO透明底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2706" name="Rectangle 2"/>
          <p:cNvSpPr>
            <a:spLocks noGrp="1"/>
          </p:cNvSpPr>
          <p:nvPr>
            <p:ph type="title"/>
          </p:nvPr>
        </p:nvSpPr>
        <p:spPr/>
        <p:txBody>
          <a:bodyPr vert="horz" wrap="square" anchor="ctr"/>
          <a:p>
            <a:pPr algn="l" eaLnBrk="1" fontAlgn="base" hangingPunct="1"/>
            <a:r>
              <a:rPr lang="zh-CN" altLang="en-US" sz="20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Termite Blocker</a:t>
            </a:r>
            <a:br>
              <a:rPr lang="zh-CN" altLang="en-US" sz="2000" b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</a:br>
            <a:r>
              <a:rPr lang="zh-CN" altLang="en-US" sz="36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 物理阻隔白蚁</a:t>
            </a:r>
            <a:endParaRPr lang="zh-CN" altLang="en-US" sz="3600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ea typeface="宋体" panose="02010600030101010101" pitchFamily="2" charset="-122"/>
            </a:endParaRPr>
          </a:p>
        </p:txBody>
      </p:sp>
      <p:pic>
        <p:nvPicPr>
          <p:cNvPr id="62466" name="Picture 4" descr="impass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9825" y="1371600"/>
            <a:ext cx="3822700" cy="2543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2467" name="内容占位符 6" descr="即扑LOGO透明底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2468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9825" y="4202113"/>
            <a:ext cx="3822700" cy="25098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63489" name="Group 9"/>
          <p:cNvGrpSpPr>
            <a:grpSpLocks noChangeAspect="1"/>
          </p:cNvGrpSpPr>
          <p:nvPr/>
        </p:nvGrpSpPr>
        <p:grpSpPr>
          <a:xfrm>
            <a:off x="5014913" y="2740025"/>
            <a:ext cx="3733800" cy="4029075"/>
            <a:chOff x="0" y="0"/>
            <a:chExt cx="3733800" cy="4348162"/>
          </a:xfrm>
        </p:grpSpPr>
        <p:graphicFrame>
          <p:nvGraphicFramePr>
            <p:cNvPr id="63490" name="Object 19"/>
            <p:cNvGraphicFramePr>
              <a:graphicFrameLocks noChangeAspect="1"/>
            </p:cNvGraphicFramePr>
            <p:nvPr/>
          </p:nvGraphicFramePr>
          <p:xfrm>
            <a:off x="0" y="0"/>
            <a:ext cx="3733800" cy="4343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3" name="" r:id="rId1" imgW="4991100" imgH="4552950" progId="">
                    <p:embed/>
                  </p:oleObj>
                </mc:Choice>
                <mc:Fallback>
                  <p:oleObj name="" r:id="rId1" imgW="4991100" imgH="4552950" progId="">
                    <p:embed/>
                    <p:pic>
                      <p:nvPicPr>
                        <p:cNvPr id="0" name="图片 3082"/>
                        <p:cNvPicPr/>
                        <p:nvPr/>
                      </p:nvPicPr>
                      <p:blipFill>
                        <a:blip r:embed="rId2"/>
                        <a:stretch>
                          <a:fillRect/>
                        </a:stretch>
                      </p:blipFill>
                      <p:spPr>
                        <a:xfrm>
                          <a:off x="0" y="0"/>
                          <a:ext cx="3733800" cy="4343400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3491" name="Object 20"/>
            <p:cNvGraphicFramePr>
              <a:graphicFrameLocks noChangeAspect="1"/>
            </p:cNvGraphicFramePr>
            <p:nvPr/>
          </p:nvGraphicFramePr>
          <p:xfrm>
            <a:off x="0" y="3401926"/>
            <a:ext cx="1499235" cy="9462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0" name="" r:id="rId3" imgW="4638675" imgH="2286000" progId="">
                    <p:embed/>
                  </p:oleObj>
                </mc:Choice>
                <mc:Fallback>
                  <p:oleObj name="" r:id="rId3" imgW="4638675" imgH="2286000" progId="">
                    <p:embed/>
                    <p:pic>
                      <p:nvPicPr>
                        <p:cNvPr id="0" name="图片 3079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0" y="3401926"/>
                          <a:ext cx="1499235" cy="946236"/>
                        </a:xfrm>
                        <a:prstGeom prst="rect">
                          <a:avLst/>
                        </a:prstGeom>
                        <a:noFill/>
                        <a:ln w="38100" cap="flat" cmpd="sng">
                          <a:solidFill>
                            <a:srgbClr val="C00000"/>
                          </a:solidFill>
                          <a:prstDash val="solid"/>
                          <a:miter/>
                          <a:headEnd type="none" w="med" len="med"/>
                          <a:tailEnd type="none" w="med" len="med"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3492" name="Group 21"/>
          <p:cNvGrpSpPr>
            <a:grpSpLocks noChangeAspect="1"/>
          </p:cNvGrpSpPr>
          <p:nvPr/>
        </p:nvGrpSpPr>
        <p:grpSpPr>
          <a:xfrm>
            <a:off x="928688" y="2735263"/>
            <a:ext cx="3810000" cy="4030662"/>
            <a:chOff x="0" y="0"/>
            <a:chExt cx="1458" cy="1311"/>
          </a:xfrm>
        </p:grpSpPr>
        <p:graphicFrame>
          <p:nvGraphicFramePr>
            <p:cNvPr id="63493" name="Object 22"/>
            <p:cNvGraphicFramePr>
              <a:graphicFrameLocks noChangeAspect="1"/>
            </p:cNvGraphicFramePr>
            <p:nvPr/>
          </p:nvGraphicFramePr>
          <p:xfrm>
            <a:off x="0" y="0"/>
            <a:ext cx="1458" cy="13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1" name="" r:id="rId5" imgW="4629150" imgH="4162425" progId="">
                    <p:embed/>
                  </p:oleObj>
                </mc:Choice>
                <mc:Fallback>
                  <p:oleObj name="" r:id="rId5" imgW="4629150" imgH="4162425" progId="">
                    <p:embed/>
                    <p:pic>
                      <p:nvPicPr>
                        <p:cNvPr id="0" name="图片 3080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0" y="0"/>
                          <a:ext cx="1458" cy="1311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3494" name="Object 23"/>
            <p:cNvGraphicFramePr>
              <a:graphicFrameLocks noChangeAspect="1"/>
            </p:cNvGraphicFramePr>
            <p:nvPr/>
          </p:nvGraphicFramePr>
          <p:xfrm>
            <a:off x="0" y="975"/>
            <a:ext cx="336" cy="3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2" name="" r:id="rId7" imgW="2943225" imgH="2933700" progId="">
                    <p:embed/>
                  </p:oleObj>
                </mc:Choice>
                <mc:Fallback>
                  <p:oleObj name="" r:id="rId7" imgW="2943225" imgH="2933700" progId="">
                    <p:embed/>
                    <p:pic>
                      <p:nvPicPr>
                        <p:cNvPr id="0" name="图片 3081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0" y="975"/>
                          <a:ext cx="336" cy="336"/>
                        </a:xfrm>
                        <a:prstGeom prst="rect">
                          <a:avLst/>
                        </a:prstGeom>
                        <a:noFill/>
                        <a:ln w="38100" cap="flat" cmpd="sng">
                          <a:solidFill>
                            <a:srgbClr val="C00000"/>
                          </a:solidFill>
                          <a:prstDash val="solid"/>
                          <a:miter/>
                          <a:headEnd type="none" w="med" len="med"/>
                          <a:tailEnd type="none" w="med" len="med"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3495" name="Rectangle 13"/>
          <p:cNvSpPr/>
          <p:nvPr/>
        </p:nvSpPr>
        <p:spPr>
          <a:xfrm>
            <a:off x="762000" y="228600"/>
            <a:ext cx="8153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r>
              <a:rPr lang="en-US" altLang="zh-CN" sz="2400" b="1" dirty="0">
                <a:solidFill>
                  <a:srgbClr val="99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Spot treatment</a:t>
            </a:r>
            <a:endParaRPr lang="en-US" altLang="zh-CN" sz="2400" b="1" dirty="0">
              <a:solidFill>
                <a:srgbClr val="9933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sz="3600" b="1" dirty="0">
                <a:solidFill>
                  <a:srgbClr val="99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定点处理</a:t>
            </a:r>
            <a:endParaRPr lang="zh-CN" altLang="en-US" sz="3600" b="1" dirty="0">
              <a:solidFill>
                <a:srgbClr val="9933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63496" name="内容占位符 6" descr="即扑LOGO透明底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3497" name="图片 103"/>
          <p:cNvPicPr/>
          <p:nvPr/>
        </p:nvPicPr>
        <p:blipFill>
          <a:blip r:embed="rId10"/>
          <a:stretch>
            <a:fillRect/>
          </a:stretch>
        </p:blipFill>
        <p:spPr>
          <a:xfrm>
            <a:off x="3279775" y="1087438"/>
            <a:ext cx="2586038" cy="1514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3498" name="图片 7"/>
          <p:cNvPicPr/>
          <p:nvPr/>
        </p:nvPicPr>
        <p:blipFill>
          <a:blip r:embed="rId11"/>
          <a:stretch>
            <a:fillRect/>
          </a:stretch>
        </p:blipFill>
        <p:spPr>
          <a:xfrm>
            <a:off x="6119813" y="1087438"/>
            <a:ext cx="2628900" cy="14954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4513" name="Picture 9" descr="TermHouse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CD"/>
              </a:clrFrom>
              <a:clrTo>
                <a:srgbClr val="FFFFC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6400" y="1554163"/>
            <a:ext cx="6629400" cy="53038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14" name="Rectangle 8"/>
          <p:cNvSpPr/>
          <p:nvPr/>
        </p:nvSpPr>
        <p:spPr>
          <a:xfrm>
            <a:off x="762000" y="228600"/>
            <a:ext cx="8153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r>
              <a:rPr lang="en-US" altLang="zh-CN" sz="2000" b="1" dirty="0">
                <a:solidFill>
                  <a:srgbClr val="99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Termguard Reticulation System</a:t>
            </a:r>
            <a:br>
              <a:rPr lang="en-US" altLang="zh-CN" sz="3600" b="1" dirty="0">
                <a:solidFill>
                  <a:srgbClr val="99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br>
            <a:r>
              <a:rPr lang="zh-CN" altLang="en-US" sz="3600" b="1" dirty="0">
                <a:solidFill>
                  <a:srgbClr val="99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长期保护网系统</a:t>
            </a:r>
            <a:endParaRPr lang="zh-CN" altLang="en-US" sz="3600" b="1" dirty="0">
              <a:solidFill>
                <a:srgbClr val="9933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64515" name="内容占位符 6" descr="即扑LOGO透明底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图示 1"/>
          <p:cNvGraphicFramePr/>
          <p:nvPr/>
        </p:nvGraphicFramePr>
        <p:xfrm>
          <a:off x="836613" y="1371600"/>
          <a:ext cx="8154987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65554" name="Rectangle 2"/>
          <p:cNvSpPr/>
          <p:nvPr/>
        </p:nvSpPr>
        <p:spPr>
          <a:xfrm>
            <a:off x="762000" y="152400"/>
            <a:ext cx="8153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r>
              <a:rPr lang="en-US" altLang="zh-CN" b="1" dirty="0">
                <a:solidFill>
                  <a:srgbClr val="99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Termite management strategies</a:t>
            </a:r>
            <a:br>
              <a:rPr lang="en-US" altLang="zh-CN" sz="3200" b="1" dirty="0">
                <a:solidFill>
                  <a:srgbClr val="99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br>
            <a:r>
              <a:rPr lang="zh-CN" altLang="en-US" sz="3200" b="1" dirty="0">
                <a:solidFill>
                  <a:srgbClr val="99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白蚁防治策略</a:t>
            </a:r>
            <a:endParaRPr lang="zh-CN" altLang="en-US" sz="3200" b="1" dirty="0">
              <a:solidFill>
                <a:srgbClr val="9933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65555" name="内容占位符 6" descr="即扑LOGO透明底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Picture 8" descr="CUTE2"/>
          <p:cNvPicPr>
            <a:picLocks noChangeAspect="1"/>
          </p:cNvPicPr>
          <p:nvPr/>
        </p:nvPicPr>
        <p:blipFill>
          <a:blip r:embed="rId1">
            <a:lum bright="28000" contrast="-32001"/>
          </a:blip>
          <a:stretch>
            <a:fillRect/>
          </a:stretch>
        </p:blipFill>
        <p:spPr>
          <a:xfrm>
            <a:off x="841375" y="1252538"/>
            <a:ext cx="8231188" cy="54530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67" name="Rectangle 3"/>
          <p:cNvSpPr>
            <a:spLocks noGrp="1"/>
          </p:cNvSpPr>
          <p:nvPr>
            <p:ph type="body"/>
          </p:nvPr>
        </p:nvSpPr>
        <p:spPr>
          <a:xfrm>
            <a:off x="762000" y="1447800"/>
            <a:ext cx="7924800" cy="4525963"/>
          </a:xfrm>
        </p:spPr>
        <p:txBody>
          <a:bodyPr vert="horz" wrap="square" anchor="t"/>
          <a:p>
            <a:pPr algn="just" fontAlgn="base">
              <a:lnSpc>
                <a:spcPct val="80000"/>
              </a:lnSpc>
            </a:pPr>
            <a:r>
              <a:rPr lang="zh-CN" altLang="en-US" sz="20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Social insects-live in colonies and practice caste system. </a:t>
            </a:r>
            <a:endParaRPr lang="zh-CN" altLang="en-US" sz="20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fontAlgn="base">
              <a:lnSpc>
                <a:spcPct val="80000"/>
              </a:lnSpc>
              <a:buNone/>
            </a:pPr>
            <a:r>
              <a:rPr lang="zh-CN" altLang="en-US" sz="2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	</a:t>
            </a:r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群居的昆虫</a:t>
            </a:r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—</a:t>
            </a:r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群体生活、实行等级管理。</a:t>
            </a:r>
            <a:endParaRPr lang="zh-CN" altLang="en-US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fontAlgn="base">
              <a:lnSpc>
                <a:spcPct val="80000"/>
              </a:lnSpc>
            </a:pPr>
            <a:r>
              <a:rPr lang="zh-CN" altLang="en-US" sz="20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&gt;2700 species of termites in the tropical and subtropical regions.</a:t>
            </a:r>
            <a:endParaRPr lang="zh-CN" altLang="en-US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fontAlgn="base">
              <a:lnSpc>
                <a:spcPct val="80000"/>
              </a:lnSpc>
              <a:buNone/>
            </a:pPr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	在热带和亚热带地区有超过2700种白蚁。</a:t>
            </a:r>
            <a:endParaRPr lang="zh-CN" altLang="en-US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fontAlgn="base">
              <a:lnSpc>
                <a:spcPct val="80000"/>
              </a:lnSpc>
            </a:pPr>
            <a:r>
              <a:rPr lang="zh-CN" altLang="en-US" sz="20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Food source: cellulose based materials, mainly wood.</a:t>
            </a:r>
            <a:endParaRPr lang="zh-CN" altLang="en-US" sz="20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fontAlgn="base">
              <a:lnSpc>
                <a:spcPct val="80000"/>
              </a:lnSpc>
              <a:buNone/>
            </a:pPr>
            <a:r>
              <a:rPr lang="zh-CN" altLang="en-US" sz="2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	</a:t>
            </a:r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食物来源：材料纤维素，主要是木材。</a:t>
            </a:r>
            <a:endParaRPr lang="zh-CN" altLang="en-US" sz="28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fontAlgn="base">
              <a:lnSpc>
                <a:spcPct val="80000"/>
              </a:lnSpc>
            </a:pPr>
            <a:r>
              <a:rPr lang="zh-CN" altLang="en-US" sz="20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Play important role in nutrient recycling in the forest.</a:t>
            </a:r>
            <a:endParaRPr lang="zh-CN" altLang="en-US" sz="20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fontAlgn="base">
              <a:lnSpc>
                <a:spcPct val="80000"/>
              </a:lnSpc>
              <a:buNone/>
            </a:pPr>
            <a:r>
              <a:rPr lang="zh-CN" altLang="en-US" sz="2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	</a:t>
            </a:r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在森林的营养循环中扮演重要的角色。</a:t>
            </a:r>
            <a:endParaRPr lang="zh-CN" altLang="en-US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</p:txBody>
      </p:sp>
      <p:sp>
        <p:nvSpPr>
          <p:cNvPr id="11269" name="Rectangle 2"/>
          <p:cNvSpPr/>
          <p:nvPr/>
        </p:nvSpPr>
        <p:spPr>
          <a:xfrm>
            <a:off x="990600" y="228600"/>
            <a:ext cx="8153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fontAlgn="base"/>
            <a:r>
              <a:rPr lang="en-US" altLang="x-none" sz="20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Termites? What are they?</a:t>
            </a:r>
            <a:br>
              <a:rPr lang="en-US" altLang="x-none" sz="2000" b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</a:br>
            <a:r>
              <a:rPr lang="zh-CN" altLang="en-US" sz="32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白蚁</a:t>
            </a:r>
            <a:r>
              <a:rPr lang="en-US" altLang="x-none" sz="32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?</a:t>
            </a:r>
            <a:r>
              <a:rPr lang="zh-CN" altLang="en-US" sz="32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是什么</a:t>
            </a:r>
            <a:r>
              <a:rPr lang="en-US" altLang="x-none" sz="32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?</a:t>
            </a:r>
            <a:endParaRPr lang="en-US" altLang="x-none" sz="3200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10244" name="内容占位符 6" descr="即扑LOGO透明底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7826" name="Rectangle 2"/>
          <p:cNvSpPr>
            <a:spLocks noGrp="1"/>
          </p:cNvSpPr>
          <p:nvPr>
            <p:ph type="title"/>
          </p:nvPr>
        </p:nvSpPr>
        <p:spPr/>
        <p:txBody>
          <a:bodyPr vert="horz" wrap="square" anchor="ctr"/>
          <a:p>
            <a:pPr algn="l" eaLnBrk="1" fontAlgn="base" hangingPunct="1"/>
            <a:r>
              <a:rPr lang="ms-MY" altLang="en-US" sz="24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Biological control </a:t>
            </a:r>
            <a:r>
              <a:rPr lang="zh-CN" altLang="en-US" sz="40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生物控制</a:t>
            </a:r>
            <a:endParaRPr lang="zh-CN" altLang="en-US" sz="4000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ea typeface="宋体" panose="02010600030101010101" pitchFamily="2" charset="-122"/>
            </a:endParaRPr>
          </a:p>
        </p:txBody>
      </p:sp>
      <p:sp>
        <p:nvSpPr>
          <p:cNvPr id="77827" name="Rectangle 3"/>
          <p:cNvSpPr>
            <a:spLocks noGrp="1"/>
          </p:cNvSpPr>
          <p:nvPr>
            <p:ph type="body"/>
          </p:nvPr>
        </p:nvSpPr>
        <p:spPr/>
        <p:txBody>
          <a:bodyPr vert="horz" wrap="square" anchor="t"/>
          <a:p>
            <a:pPr eaLnBrk="1" fontAlgn="base" hangingPunct="1">
              <a:lnSpc>
                <a:spcPct val="90000"/>
              </a:lnSpc>
              <a:buClr>
                <a:srgbClr val="FFFF99"/>
              </a:buClr>
              <a:buSzPct val="200000"/>
              <a:buBlip>
                <a:blip r:embed="rId1"/>
              </a:buBlip>
            </a:pPr>
            <a:endParaRPr lang="ms-MY" altLang="en-US" sz="34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eaLnBrk="1" fontAlgn="base" hangingPunct="1">
              <a:lnSpc>
                <a:spcPct val="90000"/>
              </a:lnSpc>
              <a:buClr>
                <a:srgbClr val="FFFF99"/>
              </a:buClr>
              <a:buSzPct val="200000"/>
              <a:buBlip>
                <a:blip r:embed="rId1"/>
              </a:buBlip>
            </a:pPr>
            <a:endParaRPr lang="ms-MY" altLang="en-US" sz="34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</p:txBody>
      </p:sp>
      <p:sp>
        <p:nvSpPr>
          <p:cNvPr id="77828" name="Rectangle 3"/>
          <p:cNvSpPr/>
          <p:nvPr/>
        </p:nvSpPr>
        <p:spPr>
          <a:xfrm>
            <a:off x="838200" y="1752600"/>
            <a:ext cx="7772400" cy="41148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342900" indent="-342900" fontAlgn="base">
              <a:lnSpc>
                <a:spcPct val="90000"/>
              </a:lnSpc>
              <a:spcBef>
                <a:spcPct val="20000"/>
              </a:spcBef>
              <a:buChar char="•"/>
            </a:pPr>
            <a:r>
              <a:rPr lang="ms-MY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Fungi: </a:t>
            </a:r>
            <a:r>
              <a:rPr lang="ms-MY" altLang="en-US" b="1" i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Beauvaria </a:t>
            </a:r>
            <a:r>
              <a:rPr lang="ms-MY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sp.,</a:t>
            </a:r>
            <a:r>
              <a:rPr lang="ms-MY" altLang="en-US" b="1" i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Metarhizium </a:t>
            </a:r>
            <a:r>
              <a:rPr lang="ms-MY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sp.</a:t>
            </a:r>
            <a:endParaRPr lang="ms-MY" altLang="en-US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2900" indent="-342900" fontAlgn="base">
              <a:lnSpc>
                <a:spcPct val="90000"/>
              </a:lnSpc>
              <a:spcBef>
                <a:spcPct val="20000"/>
              </a:spcBef>
              <a:buChar char="•"/>
            </a:pPr>
            <a:r>
              <a:rPr lang="zh-CN" altLang="en-US" sz="2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真菌类</a:t>
            </a:r>
            <a:r>
              <a:rPr lang="ms-MY" altLang="en-US" sz="2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:</a:t>
            </a:r>
            <a:endParaRPr lang="ms-MY" altLang="en-US" sz="2800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2900" indent="-342900" fontAlgn="base">
              <a:lnSpc>
                <a:spcPct val="90000"/>
              </a:lnSpc>
              <a:spcBef>
                <a:spcPct val="20000"/>
              </a:spcBef>
              <a:buChar char="•"/>
            </a:pPr>
            <a:endParaRPr lang="ms-MY" altLang="en-US" sz="2800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2900" indent="-342900" fontAlgn="base">
              <a:lnSpc>
                <a:spcPct val="90000"/>
              </a:lnSpc>
              <a:spcBef>
                <a:spcPct val="20000"/>
              </a:spcBef>
              <a:buChar char="•"/>
            </a:pPr>
            <a:endParaRPr lang="ms-MY" altLang="en-US" sz="2800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2900" indent="-342900" fontAlgn="base">
              <a:lnSpc>
                <a:spcPct val="90000"/>
              </a:lnSpc>
              <a:spcBef>
                <a:spcPct val="20000"/>
              </a:spcBef>
              <a:buChar char="•"/>
            </a:pPr>
            <a:endParaRPr lang="ms-MY" altLang="en-US" sz="2800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2900" indent="-342900" fontAlgn="base">
              <a:lnSpc>
                <a:spcPct val="90000"/>
              </a:lnSpc>
              <a:spcBef>
                <a:spcPct val="20000"/>
              </a:spcBef>
              <a:buChar char="•"/>
            </a:pPr>
            <a:r>
              <a:rPr lang="ms-MY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Nematode: </a:t>
            </a:r>
            <a:r>
              <a:rPr lang="en-US" altLang="x-none" b="1" i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Steinernema</a:t>
            </a:r>
            <a:r>
              <a:rPr lang="en-US" altLang="x-none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lang="ms-MY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sp.</a:t>
            </a:r>
            <a:endParaRPr lang="ms-MY" altLang="en-US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2900" indent="-342900" fontAlgn="base">
              <a:lnSpc>
                <a:spcPct val="90000"/>
              </a:lnSpc>
              <a:spcBef>
                <a:spcPct val="20000"/>
              </a:spcBef>
              <a:buChar char="•"/>
            </a:pPr>
            <a:r>
              <a:rPr lang="zh-CN" altLang="en-US" sz="2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线虫类</a:t>
            </a:r>
            <a:r>
              <a:rPr lang="ms-MY" altLang="en-US" sz="2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:</a:t>
            </a:r>
            <a:endParaRPr lang="ms-MY" altLang="en-US" sz="2800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2900" indent="-342900" fontAlgn="base">
              <a:lnSpc>
                <a:spcPct val="90000"/>
              </a:lnSpc>
              <a:spcBef>
                <a:spcPct val="20000"/>
              </a:spcBef>
              <a:buChar char="•"/>
            </a:pPr>
            <a:r>
              <a:rPr lang="ms-MY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BioBlast</a:t>
            </a:r>
            <a:r>
              <a:rPr lang="en-US" altLang="x-none" sz="1600" b="1" strike="noStrike" baseline="30000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®</a:t>
            </a:r>
            <a:r>
              <a:rPr lang="en-US" altLang="x-none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.</a:t>
            </a:r>
            <a:endParaRPr lang="en-US" altLang="x-none" sz="1600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2900" indent="-342900" fontAlgn="base">
              <a:lnSpc>
                <a:spcPct val="90000"/>
              </a:lnSpc>
              <a:spcBef>
                <a:spcPct val="20000"/>
              </a:spcBef>
              <a:buChar char="•"/>
            </a:pPr>
            <a:r>
              <a:rPr lang="zh-CN" altLang="en-US" sz="28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细胞</a:t>
            </a:r>
            <a:endParaRPr lang="en-US" altLang="x-none" sz="2800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2900" indent="-342900" fontAlgn="base">
              <a:lnSpc>
                <a:spcPct val="90000"/>
              </a:lnSpc>
              <a:spcBef>
                <a:spcPct val="20000"/>
              </a:spcBef>
              <a:buChar char="•"/>
            </a:pPr>
            <a:endParaRPr lang="en-US" altLang="x-none" sz="2800" b="1" strike="noStrike" baseline="30000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2900" indent="-342900" fontAlgn="base">
              <a:lnSpc>
                <a:spcPct val="90000"/>
              </a:lnSpc>
              <a:spcBef>
                <a:spcPct val="20000"/>
              </a:spcBef>
              <a:buChar char="•"/>
            </a:pPr>
            <a:endParaRPr lang="ms-MY" altLang="en-US" sz="2800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66564" name="Picture 5" descr="meatrhizium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0" y="2286000"/>
            <a:ext cx="2438400" cy="1666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6565" name="Picture 6" descr="beauvaria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2286000"/>
            <a:ext cx="2590800" cy="16954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6566" name="Picture 7" descr="Nematodes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4191000"/>
            <a:ext cx="2057400" cy="1647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6567" name="Picture 8" descr="bioblast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1400" y="4876800"/>
            <a:ext cx="1238250" cy="1666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6568" name="内容占位符 6" descr="即扑LOGO透明底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图示 1"/>
          <p:cNvGraphicFramePr/>
          <p:nvPr/>
        </p:nvGraphicFramePr>
        <p:xfrm>
          <a:off x="836613" y="1371600"/>
          <a:ext cx="8154987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67602" name="Rectangle 2"/>
          <p:cNvSpPr/>
          <p:nvPr/>
        </p:nvSpPr>
        <p:spPr>
          <a:xfrm>
            <a:off x="762000" y="152400"/>
            <a:ext cx="8153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r>
              <a:rPr lang="en-US" altLang="zh-CN" b="1" dirty="0">
                <a:solidFill>
                  <a:srgbClr val="99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Termite management strategies</a:t>
            </a:r>
            <a:br>
              <a:rPr lang="en-US" altLang="zh-CN" sz="3200" b="1" dirty="0">
                <a:solidFill>
                  <a:srgbClr val="99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br>
            <a:r>
              <a:rPr lang="zh-CN" altLang="en-US" sz="3200" b="1" dirty="0">
                <a:solidFill>
                  <a:srgbClr val="99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白蚁防治策略</a:t>
            </a:r>
            <a:endParaRPr lang="zh-CN" altLang="en-US" sz="3200" b="1" dirty="0">
              <a:solidFill>
                <a:srgbClr val="9933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67603" name="内容占位符 6" descr="即扑LOGO透明底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9874" name="Rectangle 3"/>
          <p:cNvSpPr>
            <a:spLocks noGrp="1"/>
          </p:cNvSpPr>
          <p:nvPr>
            <p:ph type="body"/>
          </p:nvPr>
        </p:nvSpPr>
        <p:spPr/>
        <p:txBody>
          <a:bodyPr vert="horz" wrap="square" anchor="t"/>
          <a:p>
            <a:pPr eaLnBrk="1" fontAlgn="base" hangingPunct="1">
              <a:lnSpc>
                <a:spcPct val="90000"/>
              </a:lnSpc>
              <a:buClr>
                <a:srgbClr val="FFFF99"/>
              </a:buClr>
              <a:buSzPct val="200000"/>
              <a:buBlip>
                <a:blip r:embed="rId1"/>
              </a:buBlip>
            </a:pPr>
            <a:endParaRPr lang="ms-MY" altLang="en-US" sz="34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eaLnBrk="1" fontAlgn="base" hangingPunct="1">
              <a:lnSpc>
                <a:spcPct val="90000"/>
              </a:lnSpc>
              <a:buClr>
                <a:srgbClr val="FFFF99"/>
              </a:buClr>
              <a:buSzPct val="200000"/>
              <a:buBlip>
                <a:blip r:embed="rId1"/>
              </a:buBlip>
            </a:pPr>
            <a:endParaRPr lang="ms-MY" altLang="en-US" sz="34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</p:txBody>
      </p:sp>
      <p:sp>
        <p:nvSpPr>
          <p:cNvPr id="79876" name="Rectangle 2"/>
          <p:cNvSpPr/>
          <p:nvPr/>
        </p:nvSpPr>
        <p:spPr>
          <a:xfrm>
            <a:off x="762000" y="228600"/>
            <a:ext cx="8153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fontAlgn="base"/>
            <a:r>
              <a:rPr lang="ms-MY" altLang="en-US" sz="24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Physical control</a:t>
            </a:r>
            <a:endParaRPr lang="ms-MY" altLang="en-US" sz="2400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fontAlgn="base"/>
            <a:r>
              <a:rPr lang="zh-CN" altLang="en-US" sz="36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物理控制</a:t>
            </a:r>
            <a:endParaRPr lang="zh-CN" altLang="en-US" sz="3600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9877" name="Rectangle 3"/>
          <p:cNvSpPr/>
          <p:nvPr/>
        </p:nvSpPr>
        <p:spPr>
          <a:xfrm>
            <a:off x="838200" y="1752600"/>
            <a:ext cx="7772400" cy="41148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342900" indent="-342900" fontAlgn="base">
              <a:lnSpc>
                <a:spcPct val="90000"/>
              </a:lnSpc>
              <a:spcBef>
                <a:spcPct val="20000"/>
              </a:spcBef>
              <a:buChar char="•"/>
            </a:pPr>
            <a:r>
              <a:rPr lang="ms-MY" altLang="en-US" sz="22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Particle size vs termite body size.</a:t>
            </a:r>
            <a:r>
              <a:rPr lang="zh-CN" altLang="en-US" sz="3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间距与白蚁体型对比。</a:t>
            </a:r>
            <a:endParaRPr lang="ms-MY" altLang="en-US" sz="3400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2900" indent="-342900" fontAlgn="base">
              <a:lnSpc>
                <a:spcPct val="90000"/>
              </a:lnSpc>
              <a:spcBef>
                <a:spcPct val="20000"/>
              </a:spcBef>
              <a:buChar char="•"/>
            </a:pPr>
            <a:r>
              <a:rPr lang="ms-MY" altLang="en-US" sz="22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Gaps: too small for termites to get through.</a:t>
            </a:r>
            <a:endParaRPr lang="ms-MY" altLang="en-US" sz="2200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2900" indent="-342900" fontAlgn="base">
              <a:lnSpc>
                <a:spcPct val="90000"/>
              </a:lnSpc>
              <a:spcBef>
                <a:spcPct val="20000"/>
              </a:spcBef>
            </a:pPr>
            <a:r>
              <a:rPr lang="en-US" altLang="x-none" sz="3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  </a:t>
            </a:r>
            <a:r>
              <a:rPr lang="zh-CN" altLang="en-US" sz="3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间距：很小的间距使白蚁无法通过。</a:t>
            </a:r>
            <a:endParaRPr lang="zh-CN" altLang="en-US" sz="3400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2900" indent="-342900" fontAlgn="base">
              <a:lnSpc>
                <a:spcPct val="90000"/>
              </a:lnSpc>
              <a:spcBef>
                <a:spcPct val="20000"/>
              </a:spcBef>
              <a:buChar char="•"/>
            </a:pPr>
            <a:endParaRPr lang="en-US" altLang="x-none" sz="3400" b="1" strike="noStrike" baseline="30000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2900" indent="-342900" fontAlgn="base">
              <a:lnSpc>
                <a:spcPct val="90000"/>
              </a:lnSpc>
              <a:spcBef>
                <a:spcPct val="20000"/>
              </a:spcBef>
              <a:buChar char="•"/>
            </a:pPr>
            <a:endParaRPr lang="ms-MY" altLang="en-US" sz="3400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68612" name="内容占位符 6" descr="即扑LOGO透明底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0898" name="Rectangle 2"/>
          <p:cNvSpPr>
            <a:spLocks noGrp="1"/>
          </p:cNvSpPr>
          <p:nvPr>
            <p:ph type="title"/>
          </p:nvPr>
        </p:nvSpPr>
        <p:spPr/>
        <p:txBody>
          <a:bodyPr vert="horz" wrap="square" anchor="ctr"/>
          <a:p>
            <a:pPr algn="l" eaLnBrk="1" fontAlgn="base" hangingPunct="1"/>
            <a:r>
              <a:rPr lang="ms-MY" altLang="en-US" sz="20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Basaltic Termite Barrier</a:t>
            </a:r>
            <a:br>
              <a:rPr lang="ms-MY" altLang="en-US" sz="2000" b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</a:br>
            <a:r>
              <a:rPr lang="ms-MY" altLang="en-US" sz="36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玄武岩</a:t>
            </a:r>
            <a:r>
              <a:rPr lang="zh-CN" altLang="en-US" sz="36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白蚁屏障</a:t>
            </a:r>
            <a:endParaRPr lang="zh-CN" altLang="en-US" sz="3600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ea typeface="宋体" panose="02010600030101010101" pitchFamily="2" charset="-122"/>
            </a:endParaRPr>
          </a:p>
        </p:txBody>
      </p:sp>
      <p:sp>
        <p:nvSpPr>
          <p:cNvPr id="80899" name="Rectangle 3"/>
          <p:cNvSpPr>
            <a:spLocks noGrp="1"/>
          </p:cNvSpPr>
          <p:nvPr>
            <p:ph type="body"/>
          </p:nvPr>
        </p:nvSpPr>
        <p:spPr/>
        <p:txBody>
          <a:bodyPr vert="horz" wrap="square" anchor="t"/>
          <a:p>
            <a:pPr eaLnBrk="1" fontAlgn="base" hangingPunct="1">
              <a:lnSpc>
                <a:spcPct val="90000"/>
              </a:lnSpc>
              <a:buClr>
                <a:srgbClr val="FFFF99"/>
              </a:buClr>
              <a:buSzPct val="200000"/>
              <a:buBlip>
                <a:blip r:embed="rId1"/>
              </a:buBlip>
            </a:pPr>
            <a:endParaRPr lang="ms-MY" altLang="en-US" sz="34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eaLnBrk="1" fontAlgn="base" hangingPunct="1">
              <a:lnSpc>
                <a:spcPct val="90000"/>
              </a:lnSpc>
              <a:buClr>
                <a:srgbClr val="FFFF99"/>
              </a:buClr>
              <a:buSzPct val="200000"/>
              <a:buBlip>
                <a:blip r:embed="rId1"/>
              </a:buBlip>
            </a:pPr>
            <a:endParaRPr lang="ms-MY" altLang="en-US" sz="34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</p:txBody>
      </p:sp>
      <p:pic>
        <p:nvPicPr>
          <p:cNvPr id="69635" name="Picture 4" descr="btb_pile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0" y="3048000"/>
            <a:ext cx="3124200" cy="21240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9636" name="Picture 5" descr="234_basaltic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1676400"/>
            <a:ext cx="4525963" cy="4572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9637" name="内容占位符 6" descr="即扑LOGO透明底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22" name="Rectangle 2"/>
          <p:cNvSpPr>
            <a:spLocks noGrp="1"/>
          </p:cNvSpPr>
          <p:nvPr>
            <p:ph type="title"/>
          </p:nvPr>
        </p:nvSpPr>
        <p:spPr/>
        <p:txBody>
          <a:bodyPr vert="horz" wrap="square" anchor="ctr"/>
          <a:p>
            <a:pPr algn="l" eaLnBrk="1" fontAlgn="base" hangingPunct="1"/>
            <a:r>
              <a:rPr lang="ms-MY" altLang="en-US" sz="24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TermiMesh</a:t>
            </a:r>
            <a:r>
              <a:rPr lang="ms-MY" altLang="en-US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 </a:t>
            </a:r>
            <a:r>
              <a:rPr lang="zh-CN" altLang="en-US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防白蚁钢网</a:t>
            </a:r>
            <a:endParaRPr lang="zh-CN" altLang="en-US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ea typeface="宋体" panose="02010600030101010101" pitchFamily="2" charset="-122"/>
            </a:endParaRPr>
          </a:p>
        </p:txBody>
      </p:sp>
      <p:sp>
        <p:nvSpPr>
          <p:cNvPr id="81923" name="Rectangle 3"/>
          <p:cNvSpPr>
            <a:spLocks noGrp="1"/>
          </p:cNvSpPr>
          <p:nvPr>
            <p:ph type="body"/>
          </p:nvPr>
        </p:nvSpPr>
        <p:spPr/>
        <p:txBody>
          <a:bodyPr vert="horz" wrap="square" anchor="t"/>
          <a:p>
            <a:pPr eaLnBrk="1" fontAlgn="base" hangingPunct="1">
              <a:lnSpc>
                <a:spcPct val="90000"/>
              </a:lnSpc>
              <a:buClr>
                <a:srgbClr val="FFFF99"/>
              </a:buClr>
              <a:buSzPct val="200000"/>
              <a:buBlip>
                <a:blip r:embed="rId1"/>
              </a:buBlip>
            </a:pPr>
            <a:endParaRPr lang="ms-MY" altLang="en-US" sz="34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eaLnBrk="1" fontAlgn="base" hangingPunct="1">
              <a:lnSpc>
                <a:spcPct val="90000"/>
              </a:lnSpc>
              <a:buClr>
                <a:srgbClr val="FFFF99"/>
              </a:buClr>
              <a:buSzPct val="200000"/>
              <a:buBlip>
                <a:blip r:embed="rId1"/>
              </a:buBlip>
            </a:pPr>
            <a:endParaRPr lang="ms-MY" altLang="en-US" sz="34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</p:txBody>
      </p:sp>
      <p:pic>
        <p:nvPicPr>
          <p:cNvPr id="70659" name="Picture 7" descr="Picture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0638" y="1670050"/>
            <a:ext cx="7556500" cy="3517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0660" name="内容占位符 6" descr="即扑LOGO透明底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图示 1"/>
          <p:cNvGraphicFramePr/>
          <p:nvPr/>
        </p:nvGraphicFramePr>
        <p:xfrm>
          <a:off x="836613" y="1371600"/>
          <a:ext cx="8154987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71698" name="Rectangle 2"/>
          <p:cNvSpPr/>
          <p:nvPr/>
        </p:nvSpPr>
        <p:spPr>
          <a:xfrm>
            <a:off x="762000" y="152400"/>
            <a:ext cx="8153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r>
              <a:rPr lang="en-US" altLang="zh-CN" b="1" dirty="0">
                <a:solidFill>
                  <a:srgbClr val="99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Termite management strategies</a:t>
            </a:r>
            <a:br>
              <a:rPr lang="en-US" altLang="zh-CN" sz="3200" b="1" dirty="0">
                <a:solidFill>
                  <a:srgbClr val="99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br>
            <a:r>
              <a:rPr lang="zh-CN" altLang="en-US" sz="3200" b="1" dirty="0">
                <a:solidFill>
                  <a:srgbClr val="99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白蚁防治策略</a:t>
            </a:r>
            <a:endParaRPr lang="zh-CN" altLang="en-US" sz="3200" b="1" dirty="0">
              <a:solidFill>
                <a:srgbClr val="9933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71699" name="内容占位符 6" descr="即扑LOGO透明底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2705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38375" y="715963"/>
            <a:ext cx="5341938" cy="3606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4994" name="Rectangle 2"/>
          <p:cNvSpPr>
            <a:spLocks noGrp="1"/>
          </p:cNvSpPr>
          <p:nvPr/>
        </p:nvSpPr>
        <p:spPr>
          <a:xfrm>
            <a:off x="762000" y="228600"/>
            <a:ext cx="8153400" cy="11430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eaLnBrk="1" fontAlgn="base" hangingPunct="1"/>
            <a:r>
              <a:rPr lang="ms-MY" altLang="en-US" sz="24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+mj-lt"/>
                <a:ea typeface="宋体" panose="02010600030101010101" pitchFamily="2" charset="-122"/>
                <a:cs typeface="+mj-cs"/>
              </a:rPr>
              <a:t>Baiting</a:t>
            </a:r>
            <a:br>
              <a:rPr lang="ms-MY" altLang="en-US" sz="2400" b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</a:br>
            <a:r>
              <a:rPr lang="zh-CN" altLang="en-US" sz="36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+mj-lt"/>
                <a:ea typeface="宋体" panose="02010600030101010101" pitchFamily="2" charset="-122"/>
                <a:cs typeface="+mj-cs"/>
              </a:rPr>
              <a:t>诱饵</a:t>
            </a:r>
            <a:endParaRPr lang="zh-CN" altLang="en-US" sz="3600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ea typeface="宋体" panose="02010600030101010101" pitchFamily="2" charset="-122"/>
            </a:endParaRPr>
          </a:p>
        </p:txBody>
      </p:sp>
      <p:pic>
        <p:nvPicPr>
          <p:cNvPr id="72707" name="内容占位符 6" descr="即扑LOGO透明底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2708" name="图片 1073743027" descr="IMAGE00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913" y="4548188"/>
            <a:ext cx="2286000" cy="2171700"/>
          </a:xfrm>
          <a:prstGeom prst="rect">
            <a:avLst/>
          </a:prstGeom>
          <a:noFill/>
          <a:ln w="9525" cap="flat" cmpd="sng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72709" name="图片 1073743037" descr="AA030A"/>
          <p:cNvPicPr>
            <a:picLocks noRot="1"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4613" y="4548188"/>
            <a:ext cx="2274887" cy="1790700"/>
          </a:xfrm>
          <a:prstGeom prst="rect">
            <a:avLst/>
          </a:prstGeom>
          <a:noFill/>
          <a:ln w="9525" cap="flat" cmpd="sng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72710" name="图片 1073743036" descr="AA031A"/>
          <p:cNvPicPr>
            <a:picLocks noRot="1"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2075" y="4548188"/>
            <a:ext cx="2143125" cy="2171700"/>
          </a:xfrm>
          <a:prstGeom prst="rect">
            <a:avLst/>
          </a:prstGeom>
          <a:noFill/>
          <a:ln w="9525" cap="flat" cmpd="sng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3729" name="图片 1"/>
          <p:cNvPicPr>
            <a:picLocks noChangeAspect="1"/>
          </p:cNvPicPr>
          <p:nvPr/>
        </p:nvPicPr>
        <p:blipFill>
          <a:blip r:embed="rId1"/>
          <a:srcRect t="11098" r="-296" b="203"/>
          <a:stretch>
            <a:fillRect/>
          </a:stretch>
        </p:blipFill>
        <p:spPr>
          <a:xfrm>
            <a:off x="4645025" y="762000"/>
            <a:ext cx="4514850" cy="6089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3730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150" y="2185988"/>
            <a:ext cx="4195763" cy="27130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4994" name="Rectangle 2"/>
          <p:cNvSpPr>
            <a:spLocks noGrp="1"/>
          </p:cNvSpPr>
          <p:nvPr/>
        </p:nvSpPr>
        <p:spPr>
          <a:xfrm>
            <a:off x="762000" y="228600"/>
            <a:ext cx="8153400" cy="11430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eaLnBrk="1" fontAlgn="base" hangingPunct="1"/>
            <a:r>
              <a:rPr lang="ms-MY" altLang="en-US" sz="24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+mj-lt"/>
                <a:ea typeface="宋体" panose="02010600030101010101" pitchFamily="2" charset="-122"/>
                <a:cs typeface="+mj-cs"/>
              </a:rPr>
              <a:t>Baiting</a:t>
            </a:r>
            <a:br>
              <a:rPr lang="ms-MY" altLang="en-US" sz="2400" b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</a:br>
            <a:r>
              <a:rPr lang="zh-CN" altLang="en-US" sz="36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+mj-lt"/>
                <a:ea typeface="宋体" panose="02010600030101010101" pitchFamily="2" charset="-122"/>
                <a:cs typeface="+mj-cs"/>
              </a:rPr>
              <a:t>诱饵</a:t>
            </a:r>
            <a:endParaRPr lang="zh-CN" altLang="en-US" sz="3600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ea typeface="宋体" panose="02010600030101010101" pitchFamily="2" charset="-122"/>
            </a:endParaRPr>
          </a:p>
        </p:txBody>
      </p:sp>
      <p:pic>
        <p:nvPicPr>
          <p:cNvPr id="73732" name="内容占位符 6" descr="即扑LOGO透明底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4994" name="Rectangle 2"/>
          <p:cNvSpPr>
            <a:spLocks noGrp="1"/>
          </p:cNvSpPr>
          <p:nvPr>
            <p:ph type="title"/>
          </p:nvPr>
        </p:nvSpPr>
        <p:spPr/>
        <p:txBody>
          <a:bodyPr vert="horz" wrap="square" anchor="ctr"/>
          <a:p>
            <a:pPr algn="l" eaLnBrk="1" fontAlgn="base" hangingPunct="1"/>
            <a:r>
              <a:rPr lang="ms-MY" altLang="en-US" sz="24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Baiting</a:t>
            </a:r>
            <a:br>
              <a:rPr lang="ms-MY" altLang="en-US" sz="2400" b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</a:br>
            <a:r>
              <a:rPr lang="zh-CN" altLang="en-US" sz="36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诱饵</a:t>
            </a:r>
            <a:endParaRPr lang="zh-CN" altLang="en-US" sz="3600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ea typeface="宋体" panose="02010600030101010101" pitchFamily="2" charset="-122"/>
            </a:endParaRPr>
          </a:p>
        </p:txBody>
      </p:sp>
      <p:sp>
        <p:nvSpPr>
          <p:cNvPr id="84995" name="Content Placeholder 5"/>
          <p:cNvSpPr>
            <a:spLocks noGrp="1"/>
          </p:cNvSpPr>
          <p:nvPr>
            <p:ph idx="1"/>
          </p:nvPr>
        </p:nvSpPr>
        <p:spPr/>
        <p:txBody>
          <a:bodyPr vert="horz" wrap="square" anchor="t"/>
          <a:p>
            <a:pPr fontAlgn="base"/>
            <a:r>
              <a:rPr lang="zh-CN" altLang="en-US" sz="20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Exploit termite’s nature behaviour – trophallaxis.</a:t>
            </a:r>
            <a:endParaRPr lang="zh-CN" altLang="en-US" sz="20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fontAlgn="base">
              <a:buNone/>
            </a:pPr>
            <a:r>
              <a:rPr lang="zh-CN" altLang="en-US" sz="20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    </a:t>
            </a:r>
            <a:r>
              <a:rPr lang="zh-CN" altLang="en-US" sz="2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利用白蚁的习性-交哺</a:t>
            </a:r>
            <a:endParaRPr lang="zh-CN" altLang="en-US" sz="24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fontAlgn="base"/>
            <a:r>
              <a:rPr lang="zh-CN" altLang="en-US" sz="20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Hexaflumuron.</a:t>
            </a:r>
            <a:r>
              <a:rPr lang="zh-CN" altLang="en-US" sz="2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氟铃脲</a:t>
            </a:r>
            <a:r>
              <a:rPr lang="zh-CN" altLang="en-US" strike="noStrike" noProof="1" dirty="0">
                <a:ea typeface="宋体" panose="02010600030101010101" pitchFamily="2" charset="-122"/>
              </a:rPr>
              <a:t> </a:t>
            </a:r>
            <a:endParaRPr lang="zh-CN" altLang="en-US" sz="20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fontAlgn="base"/>
            <a:r>
              <a:rPr lang="zh-CN" altLang="en-US" sz="20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Diflubenzuron.</a:t>
            </a:r>
            <a:r>
              <a:rPr lang="zh-CN" altLang="en-US" sz="2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除虫脲</a:t>
            </a:r>
            <a:r>
              <a:rPr lang="zh-CN" altLang="en-US" strike="noStrike" noProof="1" dirty="0">
                <a:ea typeface="宋体" panose="02010600030101010101" pitchFamily="2" charset="-122"/>
              </a:rPr>
              <a:t> </a:t>
            </a:r>
            <a:endParaRPr lang="zh-CN" altLang="en-US" sz="20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fontAlgn="base"/>
            <a:r>
              <a:rPr lang="zh-CN" altLang="en-US" sz="20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Noviflumuron.</a:t>
            </a:r>
            <a:r>
              <a:rPr lang="zh-CN" altLang="en-US" sz="2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多氟脲</a:t>
            </a:r>
            <a:r>
              <a:rPr lang="zh-CN" altLang="en-US" strike="noStrike" noProof="1" dirty="0">
                <a:ea typeface="宋体" panose="02010600030101010101" pitchFamily="2" charset="-122"/>
              </a:rPr>
              <a:t> </a:t>
            </a:r>
            <a:endParaRPr lang="zh-CN" altLang="en-US" sz="20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fontAlgn="base"/>
            <a:r>
              <a:rPr lang="zh-CN" altLang="en-US" sz="20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Bistrifluron.</a:t>
            </a:r>
            <a:r>
              <a:rPr lang="zh-CN" altLang="en-US" sz="2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双三氟虫脲</a:t>
            </a:r>
            <a:r>
              <a:rPr lang="zh-CN" altLang="en-US" strike="noStrike" noProof="1" dirty="0">
                <a:ea typeface="宋体" panose="02010600030101010101" pitchFamily="2" charset="-122"/>
              </a:rPr>
              <a:t> </a:t>
            </a:r>
            <a:endParaRPr lang="zh-CN" altLang="en-US" strike="noStrike" noProof="1" dirty="0">
              <a:ea typeface="宋体" panose="02010600030101010101" pitchFamily="2" charset="-122"/>
            </a:endParaRPr>
          </a:p>
        </p:txBody>
      </p:sp>
      <p:pic>
        <p:nvPicPr>
          <p:cNvPr id="74755" name="内容占位符 6" descr="即扑LOGO透明底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6019" name="Rectangle 6"/>
          <p:cNvSpPr/>
          <p:nvPr/>
        </p:nvSpPr>
        <p:spPr>
          <a:xfrm>
            <a:off x="990600" y="1143000"/>
            <a:ext cx="5967413" cy="5334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marL="341630" indent="-341630" fontAlgn="base">
              <a:buChar char="•"/>
            </a:pPr>
            <a:r>
              <a:rPr lang="en-US" altLang="x-none" sz="2000" b="1" strike="noStrike" noProof="1" dirty="0">
                <a:solidFill>
                  <a:srgbClr val="99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Termite Biology</a:t>
            </a:r>
            <a:endParaRPr lang="en-US" altLang="x-none" sz="2000" b="1" strike="noStrike" noProof="1" dirty="0">
              <a:solidFill>
                <a:srgbClr val="9900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1630" indent="-341630" fontAlgn="base"/>
            <a:r>
              <a:rPr lang="en-US" altLang="x-none" sz="3200" b="1" strike="noStrike" noProof="1" dirty="0">
                <a:solidFill>
                  <a:srgbClr val="99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	</a:t>
            </a:r>
            <a:r>
              <a:rPr lang="zh-CN" altLang="en-US" sz="3200" b="1" strike="noStrike" noProof="1" dirty="0">
                <a:solidFill>
                  <a:srgbClr val="99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白蚁生物学</a:t>
            </a:r>
            <a:endParaRPr lang="en-US" altLang="x-none" sz="3200" b="1" strike="noStrike" noProof="1" dirty="0">
              <a:solidFill>
                <a:srgbClr val="9900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1630" indent="-341630" fontAlgn="base">
              <a:buChar char="•"/>
            </a:pPr>
            <a:r>
              <a:rPr lang="en-US" altLang="x-none" sz="2000" b="1" strike="noStrike" noProof="1" dirty="0">
                <a:solidFill>
                  <a:srgbClr val="99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Termite damages</a:t>
            </a:r>
            <a:endParaRPr lang="en-US" altLang="x-none" sz="3200" b="1" strike="noStrike" noProof="1" dirty="0">
              <a:solidFill>
                <a:srgbClr val="9900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1630" indent="-341630" fontAlgn="base"/>
            <a:r>
              <a:rPr lang="en-US" altLang="x-none" sz="3200" b="1" strike="noStrike" noProof="1" dirty="0">
                <a:solidFill>
                  <a:srgbClr val="99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	</a:t>
            </a:r>
            <a:r>
              <a:rPr lang="zh-CN" altLang="en-US" sz="3200" b="1" strike="noStrike" noProof="1" dirty="0">
                <a:solidFill>
                  <a:srgbClr val="99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白蚁的危害</a:t>
            </a:r>
            <a:endParaRPr lang="en-US" altLang="x-none" sz="3200" b="1" strike="noStrike" noProof="1" dirty="0">
              <a:solidFill>
                <a:srgbClr val="9900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1630" indent="-341630" fontAlgn="base">
              <a:buChar char="•"/>
            </a:pPr>
            <a:r>
              <a:rPr lang="en-US" altLang="x-none" sz="2000" b="1" strike="noStrike" noProof="1" dirty="0">
                <a:solidFill>
                  <a:srgbClr val="99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Termite inspection</a:t>
            </a:r>
            <a:endParaRPr lang="en-US" altLang="x-none" sz="2000" b="1" strike="noStrike" noProof="1" dirty="0">
              <a:solidFill>
                <a:srgbClr val="9900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1630" indent="-341630" fontAlgn="base"/>
            <a:r>
              <a:rPr lang="en-US" altLang="x-none" sz="3200" b="1" strike="noStrike" noProof="1" dirty="0">
                <a:solidFill>
                  <a:srgbClr val="99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	</a:t>
            </a:r>
            <a:r>
              <a:rPr lang="zh-CN" altLang="en-US" sz="3200" b="1" strike="noStrike" noProof="1" dirty="0">
                <a:solidFill>
                  <a:srgbClr val="99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蚁情检查</a:t>
            </a:r>
            <a:endParaRPr lang="en-US" altLang="x-none" sz="3200" b="1" strike="noStrike" noProof="1" dirty="0">
              <a:solidFill>
                <a:srgbClr val="9900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1630" indent="-341630" fontAlgn="base">
              <a:buChar char="•"/>
            </a:pPr>
            <a:r>
              <a:rPr lang="en-US" altLang="x-none" sz="2000" b="1" strike="noStrike" noProof="1" dirty="0">
                <a:solidFill>
                  <a:srgbClr val="99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Termite management strategies</a:t>
            </a:r>
            <a:endParaRPr lang="en-US" altLang="x-none" sz="2000" b="1" strike="noStrike" noProof="1" dirty="0">
              <a:solidFill>
                <a:srgbClr val="9900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1630" indent="-341630" fontAlgn="base"/>
            <a:r>
              <a:rPr lang="en-US" altLang="x-none" sz="3200" b="1" strike="noStrike" noProof="1" dirty="0">
                <a:solidFill>
                  <a:srgbClr val="99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	</a:t>
            </a:r>
            <a:r>
              <a:rPr lang="zh-CN" altLang="en-US" sz="3200" b="1" strike="noStrike" noProof="1" dirty="0">
                <a:solidFill>
                  <a:srgbClr val="99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白蚁防治策略</a:t>
            </a:r>
            <a:endParaRPr lang="zh-CN" altLang="en-US" sz="3200" b="1" strike="noStrike" noProof="1" dirty="0">
              <a:solidFill>
                <a:srgbClr val="9900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1630" indent="-341630" fontAlgn="base"/>
            <a:endParaRPr lang="en-US" altLang="x-none" sz="3200" b="1" strike="noStrike" noProof="1" dirty="0">
              <a:solidFill>
                <a:srgbClr val="9900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1630" indent="-341630" fontAlgn="base">
              <a:buChar char="•"/>
            </a:pPr>
            <a:r>
              <a:rPr lang="zh-CN" altLang="en-US" sz="3200" b="1" strike="noStrike" noProof="1" dirty="0">
                <a:solidFill>
                  <a:srgbClr val="99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白蚁是一种危害性很大的昆虫，如果在家中发现白蚁，建议要请专业人士来清除。</a:t>
            </a:r>
            <a:endParaRPr lang="zh-CN" altLang="en-US" sz="3200" b="1" strike="noStrike" noProof="1" dirty="0">
              <a:solidFill>
                <a:srgbClr val="9900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75778" name="Picture 5" descr="worker termite.jpg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-1389067">
            <a:off x="5453063" y="750888"/>
            <a:ext cx="2862262" cy="4800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5779" name="内容占位符 6" descr="即扑LOGO透明底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265" name="Picture 3" descr="C:\Documents and Settings\siangmin\My Documents\My Pictures\Training programme\trmvsant.gif"/>
          <p:cNvPicPr>
            <a:picLocks noChangeAspect="1"/>
          </p:cNvPicPr>
          <p:nvPr/>
        </p:nvPicPr>
        <p:blipFill>
          <a:blip r:embed="rId1"/>
          <a:srcRect t="15385" b="9615"/>
          <a:stretch>
            <a:fillRect/>
          </a:stretch>
        </p:blipFill>
        <p:spPr>
          <a:xfrm>
            <a:off x="973138" y="1371600"/>
            <a:ext cx="7866062" cy="5029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2" name="Title 8"/>
          <p:cNvSpPr txBox="1"/>
          <p:nvPr/>
        </p:nvSpPr>
        <p:spPr>
          <a:xfrm>
            <a:off x="838200" y="304800"/>
            <a:ext cx="7497763" cy="762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r>
              <a:rPr lang="en-US" altLang="x-none" sz="3200" b="1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Termite vs Ant </a:t>
            </a:r>
            <a:r>
              <a:rPr lang="zh-CN" altLang="en-US" sz="4000" b="1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白蚁对比蚂蚁</a:t>
            </a:r>
            <a:endParaRPr lang="zh-CN" altLang="en-US" sz="4000" b="1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2293" name="Rectangle 7"/>
          <p:cNvSpPr/>
          <p:nvPr/>
        </p:nvSpPr>
        <p:spPr>
          <a:xfrm>
            <a:off x="1295400" y="6324600"/>
            <a:ext cx="2057400" cy="3048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ctr" fontAlgn="base"/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笔直的腹部</a:t>
            </a:r>
            <a:endParaRPr lang="zh-CN" altLang="en-US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2294" name="Rectangle 8"/>
          <p:cNvSpPr/>
          <p:nvPr/>
        </p:nvSpPr>
        <p:spPr>
          <a:xfrm>
            <a:off x="5562600" y="6172200"/>
            <a:ext cx="2209800" cy="4572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ctr" fontAlgn="base"/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瘦长的腹部</a:t>
            </a:r>
            <a:endParaRPr lang="zh-CN" altLang="en-US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2295" name="Rectangle 9"/>
          <p:cNvSpPr/>
          <p:nvPr/>
        </p:nvSpPr>
        <p:spPr>
          <a:xfrm>
            <a:off x="457200" y="2362200"/>
            <a:ext cx="1524000" cy="5334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ctr" fontAlgn="base"/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笔直的触角</a:t>
            </a:r>
            <a:endParaRPr lang="zh-CN" altLang="en-US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2296" name="Rectangle 10"/>
          <p:cNvSpPr/>
          <p:nvPr/>
        </p:nvSpPr>
        <p:spPr>
          <a:xfrm>
            <a:off x="7391400" y="1981200"/>
            <a:ext cx="1676400" cy="5334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ctr" fontAlgn="base"/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弯曲的触角</a:t>
            </a:r>
            <a:endParaRPr lang="zh-CN" altLang="en-US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2297" name="Rectangle 11"/>
          <p:cNvSpPr/>
          <p:nvPr/>
        </p:nvSpPr>
        <p:spPr>
          <a:xfrm>
            <a:off x="914400" y="3657600"/>
            <a:ext cx="1219200" cy="9144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ctr" fontAlgn="base"/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同等长度</a:t>
            </a:r>
            <a:endParaRPr lang="zh-CN" altLang="en-US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algn="ctr" fontAlgn="base"/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的翅膀</a:t>
            </a:r>
            <a:endParaRPr lang="zh-CN" altLang="en-US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2298" name="Rectangle 12"/>
          <p:cNvSpPr/>
          <p:nvPr/>
        </p:nvSpPr>
        <p:spPr>
          <a:xfrm>
            <a:off x="5105400" y="3581400"/>
            <a:ext cx="1371600" cy="6858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ctr" fontAlgn="base"/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不同长度</a:t>
            </a:r>
            <a:endParaRPr lang="zh-CN" altLang="en-US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algn="ctr" fontAlgn="base"/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的翅膀</a:t>
            </a:r>
            <a:endParaRPr lang="zh-CN" altLang="en-US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2299" name="Rectangle 13"/>
          <p:cNvSpPr/>
          <p:nvPr/>
        </p:nvSpPr>
        <p:spPr>
          <a:xfrm>
            <a:off x="609600" y="1371600"/>
            <a:ext cx="1600200" cy="5334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ctr" fontAlgn="base"/>
            <a:r>
              <a:rPr lang="zh-CN" altLang="en-US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虫卵的比较</a:t>
            </a:r>
            <a:endParaRPr lang="zh-CN" altLang="en-US" b="1" strike="noStrike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11274" name="内容占位符 6" descr="即扑LOGO透明底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8066" name="Rectangle 2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</p:spPr>
        <p:txBody>
          <a:bodyPr vert="horz" wrap="square" lIns="92075" tIns="46038" rIns="92075" bIns="46038" anchor="ctr"/>
          <a:lstStyle>
            <a:lvl1pPr lvl="0">
              <a:defRPr/>
            </a:lvl1pPr>
          </a:lstStyle>
          <a:p>
            <a:pPr lvl="0" fontAlgn="base"/>
            <a:r>
              <a:rPr lang="zh-CN" altLang="en-US" sz="9600" b="1" strike="noStrike" noProof="1" dirty="0">
                <a:effectLst>
                  <a:outerShdw blurRad="38100" dist="38100" dir="2700000">
                    <a:srgbClr val="C0C0C0"/>
                  </a:outerShdw>
                </a:effectLst>
                <a:latin typeface="Monotype Corsiva" pitchFamily="2" charset="0"/>
                <a:ea typeface="宋体" panose="02010600030101010101" pitchFamily="2" charset="-122"/>
              </a:rPr>
              <a:t> Thank You</a:t>
            </a:r>
            <a:br>
              <a:rPr lang="zh-CN" altLang="en-US" sz="9600" b="1" dirty="0">
                <a:effectLst>
                  <a:outerShdw blurRad="38100" dist="38100" dir="2700000">
                    <a:srgbClr val="C0C0C0"/>
                  </a:outerShdw>
                </a:effectLst>
                <a:latin typeface="Monotype Corsiva" pitchFamily="2" charset="0"/>
                <a:ea typeface="宋体" panose="02010600030101010101" pitchFamily="2" charset="-122"/>
              </a:rPr>
            </a:br>
            <a:r>
              <a:rPr lang="zh-CN" altLang="en-US" sz="9600" b="1" strike="noStrike" noProof="1" dirty="0">
                <a:effectLst>
                  <a:outerShdw blurRad="38100" dist="38100" dir="2700000">
                    <a:srgbClr val="C0C0C0"/>
                  </a:outerShdw>
                </a:effectLst>
                <a:latin typeface="Monotype Corsiva" pitchFamily="2" charset="0"/>
                <a:ea typeface="宋体" panose="02010600030101010101" pitchFamily="2" charset="-122"/>
              </a:rPr>
              <a:t>      谢谢！</a:t>
            </a:r>
            <a:endParaRPr lang="zh-CN" altLang="en-US" sz="9600" b="1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Monotype Corsiva" pitchFamily="2" charset="0"/>
              <a:ea typeface="宋体" panose="02010600030101010101" pitchFamily="2" charset="-122"/>
            </a:endParaRPr>
          </a:p>
        </p:txBody>
      </p:sp>
      <p:pic>
        <p:nvPicPr>
          <p:cNvPr id="88067" name="Picture 5" descr="worker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-1354373">
            <a:off x="7723188" y="5764213"/>
            <a:ext cx="434975" cy="6413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8068" name="Picture 5" descr="worker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-125753">
            <a:off x="7086600" y="5867400"/>
            <a:ext cx="434975" cy="6413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8069" name="Picture 5" descr="worker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365120">
            <a:off x="6324600" y="5867400"/>
            <a:ext cx="434975" cy="6413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8070" name="Picture 5" descr="worke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-2479541">
            <a:off x="5410200" y="5943600"/>
            <a:ext cx="641350" cy="434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8071" name="Picture 5" descr="worker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-2456838">
            <a:off x="8458200" y="5562600"/>
            <a:ext cx="434975" cy="6413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8072" name="Picture 5" descr="worke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-2227222">
            <a:off x="5105400" y="5334000"/>
            <a:ext cx="641350" cy="434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8073" name="Picture 5" descr="worker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588885">
            <a:off x="6172200" y="5181600"/>
            <a:ext cx="434975" cy="6413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8074" name="Picture 5" descr="worker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418446">
            <a:off x="7010400" y="5105400"/>
            <a:ext cx="434975" cy="6413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8075" name="Picture 5" descr="worke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-2227222">
            <a:off x="4419600" y="5791200"/>
            <a:ext cx="641350" cy="434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8076" name="Picture 5" descr="worker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-2456838">
            <a:off x="7848600" y="5105400"/>
            <a:ext cx="434975" cy="6413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8079" name="Rectangle 7"/>
          <p:cNvSpPr/>
          <p:nvPr/>
        </p:nvSpPr>
        <p:spPr>
          <a:xfrm>
            <a:off x="292100" y="490538"/>
            <a:ext cx="4570413" cy="979488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None/>
              <a:defRPr sz="320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ctr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lvl="2" indent="0" algn="ctr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None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lvl="3" indent="0" algn="ctr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None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lvl="4" indent="0" algn="ctr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None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 eaLnBrk="1" fontAlgn="base" hangingPunct="1">
              <a:lnSpc>
                <a:spcPct val="80000"/>
              </a:lnSpc>
            </a:pPr>
            <a:r>
              <a:rPr lang="zh-CN" altLang="en-US" sz="1600" b="1" strike="noStrike" noProof="1" dirty="0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黑体" panose="02010600030101010101" pitchFamily="2" charset="-122"/>
                <a:cs typeface="+mn-cs"/>
              </a:rPr>
              <a:t>主讲人：叶钦杰  联系电话:13702422221</a:t>
            </a:r>
            <a:endParaRPr lang="zh-CN" altLang="en-US" sz="1600" b="1" strike="noStrike" noProof="1" dirty="0">
              <a:effectLst>
                <a:outerShdw blurRad="38100" dist="38100" dir="2700000">
                  <a:srgbClr val="C0C0C0"/>
                </a:outerShdw>
              </a:effectLst>
              <a:ea typeface="黑体" panose="02010600030101010101" pitchFamily="2" charset="-122"/>
            </a:endParaRPr>
          </a:p>
          <a:p>
            <a:pPr lvl="0" eaLnBrk="1" fontAlgn="base" hangingPunct="1">
              <a:lnSpc>
                <a:spcPct val="80000"/>
              </a:lnSpc>
            </a:pPr>
            <a:endParaRPr lang="zh-CN" altLang="en-US" sz="1600" b="1" strike="noStrike" noProof="1" dirty="0">
              <a:effectLst>
                <a:outerShdw blurRad="38100" dist="38100" dir="2700000">
                  <a:srgbClr val="C0C0C0"/>
                </a:outerShdw>
              </a:effectLst>
              <a:ea typeface="黑体" panose="02010600030101010101" pitchFamily="2" charset="-122"/>
            </a:endParaRPr>
          </a:p>
          <a:p>
            <a:pPr lvl="0" eaLnBrk="1" fontAlgn="base" hangingPunct="1">
              <a:lnSpc>
                <a:spcPct val="80000"/>
              </a:lnSpc>
            </a:pPr>
            <a:r>
              <a:rPr lang="zh-CN" altLang="en-US" sz="1800" b="1" strike="noStrike" noProof="1" dirty="0">
                <a:effectLst>
                  <a:outerShdw blurRad="38100" dist="38100" dir="2700000">
                    <a:srgbClr val="C0C0C0"/>
                  </a:outerShdw>
                </a:effectLst>
                <a:latin typeface="黑体" panose="02010600030101010101" pitchFamily="2" charset="-122"/>
                <a:ea typeface="黑体" panose="02010600030101010101" pitchFamily="2" charset="-122"/>
                <a:cs typeface="+mn-cs"/>
              </a:rPr>
              <a:t>佛山市白蚁防治行业协会 秘书长</a:t>
            </a:r>
            <a:endParaRPr lang="zh-CN" altLang="en-US" sz="1800" b="1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黑体" panose="02010600030101010101" pitchFamily="2" charset="-122"/>
              <a:ea typeface="黑体" panose="02010600030101010101" pitchFamily="2" charset="-122"/>
              <a:cs typeface="+mn-cs"/>
            </a:endParaRPr>
          </a:p>
          <a:p>
            <a:pPr lvl="0" eaLnBrk="1" fontAlgn="base" hangingPunct="1">
              <a:lnSpc>
                <a:spcPct val="80000"/>
              </a:lnSpc>
            </a:pPr>
            <a:r>
              <a:rPr lang="zh-CN" altLang="en-US" sz="1800" b="1" strike="noStrike" noProof="1" dirty="0">
                <a:effectLst>
                  <a:outerShdw blurRad="38100" dist="38100" dir="2700000">
                    <a:srgbClr val="C0C0C0"/>
                  </a:outerShdw>
                </a:effectLst>
                <a:latin typeface="黑体" panose="02010600030101010101" pitchFamily="2" charset="-122"/>
                <a:ea typeface="黑体" panose="02010600030101010101" pitchFamily="2" charset="-122"/>
                <a:cs typeface="+mn-cs"/>
              </a:rPr>
              <a:t>广东省白蚁学会 监事</a:t>
            </a:r>
            <a:endParaRPr lang="zh-CN" altLang="en-US" sz="1800" b="1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黑体" panose="02010600030101010101" pitchFamily="2" charset="-122"/>
              <a:ea typeface="黑体" panose="02010600030101010101" pitchFamily="2" charset="-122"/>
              <a:cs typeface="+mn-cs"/>
            </a:endParaRPr>
          </a:p>
          <a:p>
            <a:pPr lvl="0" eaLnBrk="1" fontAlgn="base" hangingPunct="1">
              <a:lnSpc>
                <a:spcPct val="80000"/>
              </a:lnSpc>
            </a:pPr>
            <a:r>
              <a:rPr lang="zh-CN" altLang="en-US" sz="1800" b="1" strike="noStrike" noProof="1" dirty="0">
                <a:effectLst>
                  <a:outerShdw blurRad="38100" dist="38100" dir="2700000">
                    <a:srgbClr val="C0C0C0"/>
                  </a:outerShdw>
                </a:effectLst>
                <a:latin typeface="黑体" panose="02010600030101010101" pitchFamily="2" charset="-122"/>
                <a:ea typeface="黑体" panose="02010600030101010101" pitchFamily="2" charset="-122"/>
                <a:cs typeface="+mn-cs"/>
              </a:rPr>
              <a:t>南海区有害生物防制行业协会 副会长</a:t>
            </a:r>
            <a:endParaRPr lang="zh-CN" altLang="en-US" sz="1800" b="1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黑体" panose="02010600030101010101" pitchFamily="2" charset="-122"/>
              <a:ea typeface="黑体" panose="02010600030101010101" pitchFamily="2" charset="-122"/>
              <a:cs typeface="+mn-cs"/>
            </a:endParaRPr>
          </a:p>
          <a:p>
            <a:pPr lvl="0" eaLnBrk="1" fontAlgn="base" hangingPunct="1">
              <a:lnSpc>
                <a:spcPct val="80000"/>
              </a:lnSpc>
            </a:pPr>
            <a:r>
              <a:rPr lang="zh-CN" altLang="en-US" sz="1800" b="1" strike="noStrike" noProof="1" dirty="0">
                <a:effectLst>
                  <a:outerShdw blurRad="38100" dist="38100" dir="2700000">
                    <a:srgbClr val="C0C0C0"/>
                  </a:outerShdw>
                </a:effectLst>
                <a:latin typeface="黑体" panose="02010600030101010101" pitchFamily="2" charset="-122"/>
                <a:ea typeface="黑体" panose="02010600030101010101" pitchFamily="2" charset="-122"/>
                <a:cs typeface="+mn-cs"/>
              </a:rPr>
              <a:t>即扑有害生物防控技术有限公司 总经理</a:t>
            </a:r>
            <a:endParaRPr lang="zh-CN" altLang="en-US" sz="2000" b="1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黑体" panose="02010600030101010101" pitchFamily="2" charset="-122"/>
              <a:ea typeface="黑体" panose="02010600030101010101" pitchFamily="2" charset="-122"/>
            </a:endParaRPr>
          </a:p>
          <a:p>
            <a:pPr lvl="0" eaLnBrk="1" fontAlgn="base" hangingPunct="1">
              <a:lnSpc>
                <a:spcPct val="80000"/>
              </a:lnSpc>
            </a:pPr>
            <a:endParaRPr lang="en-US" altLang="zh-CN" sz="1200" b="1" strike="noStrike" noProof="1" dirty="0">
              <a:solidFill>
                <a:schemeClr val="tx1"/>
              </a:solidFill>
              <a:effectLst>
                <a:outerShdw blurRad="38100" dist="38100" dir="2700000">
                  <a:srgbClr val="C0C0C0"/>
                </a:outerShdw>
              </a:effectLst>
              <a:ea typeface="Gulim" panose="020B0600000101010101" pitchFamily="2" charset="-127"/>
            </a:endParaRPr>
          </a:p>
          <a:p>
            <a:pPr lvl="0" eaLnBrk="1" fontAlgn="base" hangingPunct="1">
              <a:lnSpc>
                <a:spcPct val="80000"/>
              </a:lnSpc>
            </a:pPr>
            <a:endParaRPr lang="en-US" altLang="zh-CN" sz="1200" b="1" strike="noStrike" noProof="1" dirty="0">
              <a:solidFill>
                <a:schemeClr val="tx1"/>
              </a:solidFill>
              <a:effectLst>
                <a:outerShdw blurRad="38100" dist="38100" dir="2700000">
                  <a:srgbClr val="C0C0C0"/>
                </a:outerShdw>
              </a:effectLst>
              <a:ea typeface="Gulim" panose="020B0600000101010101" pitchFamily="2" charset="-127"/>
            </a:endParaRPr>
          </a:p>
          <a:p>
            <a:pPr lvl="0" eaLnBrk="1" fontAlgn="base" hangingPunct="1">
              <a:lnSpc>
                <a:spcPct val="80000"/>
              </a:lnSpc>
            </a:pPr>
            <a:endParaRPr lang="en-US" altLang="zh-CN" sz="1200" b="1" strike="noStrike" noProof="1" dirty="0">
              <a:solidFill>
                <a:schemeClr val="tx1"/>
              </a:solidFill>
              <a:effectLst>
                <a:outerShdw blurRad="38100" dist="38100" dir="2700000">
                  <a:srgbClr val="C0C0C0"/>
                </a:outerShdw>
              </a:effectLst>
              <a:ea typeface="Gulim" panose="020B0600000101010101" pitchFamily="2" charset="-127"/>
            </a:endParaRPr>
          </a:p>
        </p:txBody>
      </p:sp>
      <p:pic>
        <p:nvPicPr>
          <p:cNvPr id="76813" name="内容占位符 6" descr="即扑LOGO透明底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6815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0150" y="3728085"/>
            <a:ext cx="1663700" cy="21574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880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ff99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880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880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88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1000"/>
                                        <p:tgtEl>
                                          <p:spTgt spid="88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1000"/>
                                        <p:tgtEl>
                                          <p:spTgt spid="88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950"/>
                            </p:stCondLst>
                            <p:childTnLst>
                              <p:par>
                                <p:cTn id="22" presetID="9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1000"/>
                                        <p:tgtEl>
                                          <p:spTgt spid="88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350"/>
                            </p:stCondLst>
                            <p:childTnLst>
                              <p:par>
                                <p:cTn id="26" presetID="9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1000"/>
                                        <p:tgtEl>
                                          <p:spTgt spid="88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750"/>
                            </p:stCondLst>
                            <p:childTnLst>
                              <p:par>
                                <p:cTn id="30" presetID="9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1000"/>
                                        <p:tgtEl>
                                          <p:spTgt spid="88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150"/>
                            </p:stCondLst>
                            <p:childTnLst>
                              <p:par>
                                <p:cTn id="34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1000"/>
                                        <p:tgtEl>
                                          <p:spTgt spid="88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650"/>
                            </p:stCondLst>
                            <p:childTnLst>
                              <p:par>
                                <p:cTn id="3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1000"/>
                                        <p:tgtEl>
                                          <p:spTgt spid="88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9650"/>
                            </p:stCondLst>
                            <p:childTnLst>
                              <p:par>
                                <p:cTn id="4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1000"/>
                                        <p:tgtEl>
                                          <p:spTgt spid="88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650"/>
                            </p:stCondLst>
                            <p:childTnLst>
                              <p:par>
                                <p:cTn id="46" presetID="9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1000"/>
                                        <p:tgtEl>
                                          <p:spTgt spid="88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3" name="Text Box 9"/>
          <p:cNvSpPr txBox="1"/>
          <p:nvPr/>
        </p:nvSpPr>
        <p:spPr>
          <a:xfrm>
            <a:off x="1143000" y="1752600"/>
            <a:ext cx="7620000" cy="457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339" name="Rectangle 12"/>
          <p:cNvSpPr>
            <a:spLocks noGrp="1"/>
          </p:cNvSpPr>
          <p:nvPr>
            <p:ph type="body"/>
          </p:nvPr>
        </p:nvSpPr>
        <p:spPr>
          <a:xfrm>
            <a:off x="762000" y="1371600"/>
            <a:ext cx="7924800" cy="4953000"/>
          </a:xfrm>
        </p:spPr>
        <p:txBody>
          <a:bodyPr vert="horz" wrap="square" anchor="t"/>
          <a:p>
            <a:pPr algn="just" fontAlgn="base"/>
            <a:r>
              <a:rPr lang="zh-CN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Termites exist in a colony in several ‘forms’ or castes, each of which has particular structures and functions related to the survival and maintenance of the colony</a:t>
            </a:r>
            <a:r>
              <a:rPr lang="zh-CN" altLang="en-US" sz="20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.</a:t>
            </a:r>
            <a:endParaRPr lang="zh-CN" altLang="en-US" sz="20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fontAlgn="base">
              <a:buNone/>
            </a:pPr>
            <a:r>
              <a:rPr lang="zh-CN" altLang="en-US" sz="22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	</a:t>
            </a:r>
            <a:r>
              <a:rPr lang="zh-CN" altLang="en-US" sz="2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白蚁以不同等级群居，每一等级有其独特的结构和功能，这对白蚁生存和保护整个群体很重要。</a:t>
            </a:r>
            <a:endParaRPr lang="zh-CN" altLang="en-US" sz="22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fontAlgn="base"/>
            <a:r>
              <a:rPr lang="zh-CN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There is division of labour between the different types of individuals</a:t>
            </a:r>
            <a:endParaRPr lang="zh-CN" altLang="en-US" sz="16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algn="just" fontAlgn="base">
              <a:buNone/>
            </a:pPr>
            <a:r>
              <a:rPr lang="zh-CN" altLang="en-US" sz="22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	</a:t>
            </a:r>
            <a:r>
              <a:rPr lang="zh-CN" altLang="en-US" sz="24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不同个体都有分工</a:t>
            </a:r>
            <a:endParaRPr lang="zh-CN" altLang="en-US" sz="22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2" algn="just" fontAlgn="base">
              <a:buClr>
                <a:srgbClr val="FFC000"/>
              </a:buClr>
            </a:pPr>
            <a:r>
              <a:rPr lang="zh-CN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King</a:t>
            </a:r>
            <a:r>
              <a:rPr lang="zh-CN" altLang="en-US" sz="22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 蚁王</a:t>
            </a:r>
            <a:endParaRPr lang="zh-CN" altLang="en-US" sz="22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2" algn="just" fontAlgn="base">
              <a:buClr>
                <a:srgbClr val="FFC000"/>
              </a:buClr>
            </a:pPr>
            <a:r>
              <a:rPr lang="zh-CN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Queen</a:t>
            </a:r>
            <a:r>
              <a:rPr lang="zh-CN" altLang="en-US" sz="22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 蚁后</a:t>
            </a:r>
            <a:endParaRPr lang="zh-CN" altLang="en-US" sz="22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2" algn="just" fontAlgn="base">
              <a:buClr>
                <a:srgbClr val="FFC000"/>
              </a:buClr>
            </a:pPr>
            <a:r>
              <a:rPr lang="zh-CN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Alates (swarmer) </a:t>
            </a:r>
            <a:r>
              <a:rPr lang="zh-CN" altLang="en-US" sz="22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繁殖蚁</a:t>
            </a:r>
            <a:endParaRPr lang="zh-CN" altLang="en-US" sz="22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2" algn="just" fontAlgn="base">
              <a:buClr>
                <a:srgbClr val="FFC000"/>
              </a:buClr>
            </a:pPr>
            <a:r>
              <a:rPr lang="zh-CN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Reproductives</a:t>
            </a:r>
            <a:r>
              <a:rPr lang="zh-CN" altLang="en-US" sz="20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</a:t>
            </a:r>
            <a:r>
              <a:rPr lang="zh-CN" altLang="en-US" sz="22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补充繁殖蚁</a:t>
            </a:r>
            <a:endParaRPr lang="zh-CN" altLang="en-US" sz="22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2" algn="just" fontAlgn="base">
              <a:buClr>
                <a:srgbClr val="FFC000"/>
              </a:buClr>
            </a:pPr>
            <a:r>
              <a:rPr lang="zh-CN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Soldiers</a:t>
            </a:r>
            <a:r>
              <a:rPr lang="zh-CN" altLang="en-US" sz="22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 兵蚁</a:t>
            </a:r>
            <a:endParaRPr lang="zh-CN" altLang="en-US" sz="22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  <a:p>
            <a:pPr lvl="2" algn="just" fontAlgn="base">
              <a:buClr>
                <a:srgbClr val="FFC000"/>
              </a:buClr>
            </a:pPr>
            <a:r>
              <a:rPr lang="zh-CN" altLang="en-US" sz="16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Workers</a:t>
            </a:r>
            <a:r>
              <a:rPr lang="zh-CN" altLang="en-US" sz="2200" b="1" strike="noStrike" noProof="1" dirty="0">
                <a:effectLst>
                  <a:outerShdw blurRad="38100" dist="38100" dir="2700000">
                    <a:srgbClr val="FFFFFF"/>
                  </a:outerShdw>
                </a:effectLst>
                <a:ea typeface="宋体" panose="02010600030101010101" pitchFamily="2" charset="-122"/>
              </a:rPr>
              <a:t>  工蚁</a:t>
            </a:r>
            <a:endParaRPr lang="zh-CN" altLang="en-US" sz="2200" b="1" strike="noStrike" noProof="1" dirty="0">
              <a:effectLst>
                <a:outerShdw blurRad="38100" dist="38100" dir="2700000">
                  <a:srgbClr val="FFFFFF"/>
                </a:outerShdw>
              </a:effectLst>
              <a:ea typeface="宋体" panose="02010600030101010101" pitchFamily="2" charset="-122"/>
            </a:endParaRPr>
          </a:p>
        </p:txBody>
      </p:sp>
      <p:sp>
        <p:nvSpPr>
          <p:cNvPr id="14341" name="Title 8"/>
          <p:cNvSpPr>
            <a:spLocks noGrp="1"/>
          </p:cNvSpPr>
          <p:nvPr>
            <p:ph type="title"/>
          </p:nvPr>
        </p:nvSpPr>
        <p:spPr>
          <a:xfrm>
            <a:off x="838200" y="304800"/>
            <a:ext cx="7497763" cy="1143000"/>
          </a:xfrm>
        </p:spPr>
        <p:txBody>
          <a:bodyPr vert="horz" wrap="square" anchor="ctr"/>
          <a:p>
            <a:pPr algn="l" eaLnBrk="1" fontAlgn="base" hangingPunct="1"/>
            <a:r>
              <a:rPr lang="zh-CN" altLang="en-US" sz="32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Caste system</a:t>
            </a:r>
            <a:r>
              <a:rPr lang="zh-CN" altLang="en-US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等级制度</a:t>
            </a:r>
            <a:endParaRPr lang="zh-CN" altLang="en-US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ea typeface="宋体" panose="02010600030101010101" pitchFamily="2" charset="-122"/>
            </a:endParaRPr>
          </a:p>
        </p:txBody>
      </p:sp>
      <p:pic>
        <p:nvPicPr>
          <p:cNvPr id="13316" name="内容占位符 6" descr="即扑LOGO透明底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4337" name="Picture 4" descr="C:\Documents and Settings\siangmin\My Documents\My Pictures\termites-nymphs.jpe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9200" y="1981200"/>
            <a:ext cx="2362200" cy="1574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38" name="Picture 5" descr="C:\Documents and Settings\siangmin\My Documents\My Pictures\termites-queen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600" y="1828800"/>
            <a:ext cx="1714500" cy="2057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39" name="Picture 6" descr="C:\Documents and Settings\siangmin\My Documents\My Pictures\termites-reproductives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000" y="1828800"/>
            <a:ext cx="1625600" cy="2057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40" name="Picture 7" descr="C:\Documents and Settings\siangmin\My Documents\My Pictures\termites-soldiers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7800" y="4191000"/>
            <a:ext cx="2032000" cy="1803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41" name="Picture 8" descr="C:\Documents and Settings\siangmin\My Documents\My Pictures\termites-workers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8200" y="4495800"/>
            <a:ext cx="2540000" cy="1358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67" name="Text Box 9"/>
          <p:cNvSpPr txBox="1"/>
          <p:nvPr/>
        </p:nvSpPr>
        <p:spPr>
          <a:xfrm>
            <a:off x="1600200" y="3505200"/>
            <a:ext cx="175260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lang="en-US" altLang="x-none" sz="1400" b="1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Eggs &amp;Nymph</a:t>
            </a:r>
            <a:endParaRPr lang="en-US" altLang="x-none" sz="1400" b="1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algn="ctr"/>
            <a:r>
              <a:rPr lang="zh-CN" altLang="en-US" b="1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卵和若蚁</a:t>
            </a:r>
            <a:endParaRPr lang="zh-CN" altLang="en-US" b="1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5368" name="Text Box 10"/>
          <p:cNvSpPr txBox="1"/>
          <p:nvPr/>
        </p:nvSpPr>
        <p:spPr>
          <a:xfrm>
            <a:off x="4191000" y="3886200"/>
            <a:ext cx="167640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lang="en-US" altLang="x-none" sz="1400" b="1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Queen </a:t>
            </a:r>
            <a:r>
              <a:rPr lang="zh-CN" altLang="en-US" b="1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蚁后</a:t>
            </a:r>
            <a:endParaRPr lang="zh-CN" altLang="en-US" b="1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5369" name="Text Box 11"/>
          <p:cNvSpPr txBox="1"/>
          <p:nvPr/>
        </p:nvSpPr>
        <p:spPr>
          <a:xfrm>
            <a:off x="6172200" y="3886200"/>
            <a:ext cx="2103438" cy="57943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ctr"/>
            <a:r>
              <a:rPr lang="en-US" altLang="x-none" sz="1400" b="1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Winged Reproductives</a:t>
            </a:r>
            <a:endParaRPr lang="en-US" altLang="x-none" sz="1400" b="1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algn="ctr"/>
            <a:r>
              <a:rPr lang="zh-CN" altLang="en-US" b="1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长翅繁殖蚁</a:t>
            </a:r>
            <a:endParaRPr lang="zh-CN" altLang="en-US" b="1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5370" name="Text Box 12"/>
          <p:cNvSpPr txBox="1"/>
          <p:nvPr/>
        </p:nvSpPr>
        <p:spPr>
          <a:xfrm>
            <a:off x="1524000" y="6096000"/>
            <a:ext cx="167640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lang="en-US" altLang="x-none" sz="1400" b="1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Soldiers</a:t>
            </a:r>
            <a:r>
              <a:rPr lang="zh-CN" altLang="en-US" b="1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兵蚁 </a:t>
            </a:r>
            <a:endParaRPr lang="zh-CN" altLang="en-US" b="1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5371" name="Text Box 13"/>
          <p:cNvSpPr txBox="1"/>
          <p:nvPr/>
        </p:nvSpPr>
        <p:spPr>
          <a:xfrm>
            <a:off x="4953000" y="5943600"/>
            <a:ext cx="190500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lang="en-US" altLang="x-none" sz="1400" b="1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Workers </a:t>
            </a:r>
            <a:r>
              <a:rPr lang="zh-CN" altLang="en-US" b="1" noProof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工蚁</a:t>
            </a:r>
            <a:endParaRPr lang="zh-CN" altLang="en-US" b="1" noProof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5373" name="Title 8"/>
          <p:cNvSpPr>
            <a:spLocks noGrp="1"/>
          </p:cNvSpPr>
          <p:nvPr>
            <p:ph type="title"/>
          </p:nvPr>
        </p:nvSpPr>
        <p:spPr>
          <a:xfrm>
            <a:off x="838200" y="304800"/>
            <a:ext cx="7497763" cy="1143000"/>
          </a:xfrm>
        </p:spPr>
        <p:txBody>
          <a:bodyPr vert="horz" wrap="square" anchor="ctr"/>
          <a:p>
            <a:pPr algn="l" eaLnBrk="1" fontAlgn="base" hangingPunct="1"/>
            <a:r>
              <a:rPr lang="zh-CN" altLang="en-US" sz="3200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Caste system</a:t>
            </a:r>
            <a:r>
              <a:rPr lang="zh-CN" altLang="en-US" b="1" strike="noStrike" noProof="1" dirty="0">
                <a:solidFill>
                  <a:srgbClr val="993300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rPr>
              <a:t>等级制度</a:t>
            </a:r>
            <a:endParaRPr lang="zh-CN" altLang="en-US" b="1" strike="noStrike" noProof="1" dirty="0">
              <a:solidFill>
                <a:srgbClr val="993300"/>
              </a:solidFill>
              <a:effectLst>
                <a:outerShdw blurRad="38100" dist="38100" dir="2700000">
                  <a:srgbClr val="000000"/>
                </a:outerShdw>
              </a:effectLst>
              <a:ea typeface="宋体" panose="02010600030101010101" pitchFamily="2" charset="-122"/>
            </a:endParaRPr>
          </a:p>
        </p:txBody>
      </p:sp>
      <p:pic>
        <p:nvPicPr>
          <p:cNvPr id="14348" name="内容占位符 6" descr="即扑LOGO透明底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61275" y="165100"/>
            <a:ext cx="1365250" cy="523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globe1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ISLAND">
  <a:themeElements>
    <a:clrScheme name="">
      <a:dk1>
        <a:srgbClr val="FFFFFF"/>
      </a:dk1>
      <a:lt1>
        <a:srgbClr val="660066"/>
      </a:lt1>
      <a:dk2>
        <a:srgbClr val="FF9933"/>
      </a:dk2>
      <a:lt2>
        <a:srgbClr val="000000"/>
      </a:lt2>
      <a:accent1>
        <a:srgbClr val="CC0066"/>
      </a:accent1>
      <a:accent2>
        <a:srgbClr val="FFCC00"/>
      </a:accent2>
      <a:accent3>
        <a:srgbClr val="B9AAB9"/>
      </a:accent3>
      <a:accent4>
        <a:srgbClr val="DCDCDC"/>
      </a:accent4>
      <a:accent5>
        <a:srgbClr val="E2AAB9"/>
      </a:accent5>
      <a:accent6>
        <a:srgbClr val="E5B700"/>
      </a:accent6>
      <a:hlink>
        <a:srgbClr val="6600CC"/>
      </a:hlink>
      <a:folHlink>
        <a:srgbClr val="CC00CC"/>
      </a:folHlink>
    </a:clrScheme>
    <a:fontScheme name="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FFFFFF"/>
        </a:dk1>
        <a:lt1>
          <a:srgbClr val="660066"/>
        </a:lt1>
        <a:dk2>
          <a:srgbClr val="FF9933"/>
        </a:dk2>
        <a:lt2>
          <a:srgbClr val="000000"/>
        </a:lt2>
        <a:accent1>
          <a:srgbClr val="CC0066"/>
        </a:accent1>
        <a:accent2>
          <a:srgbClr val="FFCC00"/>
        </a:accent2>
        <a:accent3>
          <a:srgbClr val="B9AAB9"/>
        </a:accent3>
        <a:accent4>
          <a:srgbClr val="DCDCDC"/>
        </a:accent4>
        <a:accent5>
          <a:srgbClr val="E2AAB9"/>
        </a:accent5>
        <a:accent6>
          <a:srgbClr val="E5B700"/>
        </a:accent6>
        <a:hlink>
          <a:srgbClr val="6600CC"/>
        </a:hlink>
        <a:folHlink>
          <a:srgbClr val="CC00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FFCC99"/>
        </a:lt1>
        <a:dk2>
          <a:srgbClr val="FF9933"/>
        </a:dk2>
        <a:lt2>
          <a:srgbClr val="000000"/>
        </a:lt2>
        <a:accent1>
          <a:srgbClr val="990066"/>
        </a:accent1>
        <a:accent2>
          <a:srgbClr val="FF6633"/>
        </a:accent2>
        <a:accent3>
          <a:srgbClr val="FFE2CA"/>
        </a:accent3>
        <a:accent4>
          <a:srgbClr val="DCDCDC"/>
        </a:accent4>
        <a:accent5>
          <a:srgbClr val="CAAAB9"/>
        </a:accent5>
        <a:accent6>
          <a:srgbClr val="E55B2D"/>
        </a:accent6>
        <a:hlink>
          <a:srgbClr val="FF0066"/>
        </a:hlink>
        <a:folHlink>
          <a:srgbClr val="CC00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969696"/>
        </a:lt1>
        <a:dk2>
          <a:srgbClr val="FFFFFF"/>
        </a:dk2>
        <a:lt2>
          <a:srgbClr val="292929"/>
        </a:lt2>
        <a:accent1>
          <a:srgbClr val="CBCBCB"/>
        </a:accent1>
        <a:accent2>
          <a:srgbClr val="969696"/>
        </a:accent2>
        <a:accent3>
          <a:srgbClr val="C9C9C9"/>
        </a:accent3>
        <a:accent4>
          <a:srgbClr val="DCDCDC"/>
        </a:accent4>
        <a:accent5>
          <a:srgbClr val="E1E1E1"/>
        </a:accent5>
        <a:accent6>
          <a:srgbClr val="868686"/>
        </a:accent6>
        <a:hlink>
          <a:srgbClr val="5F5F5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globe1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3C1DA"/>
      </a:accent5>
      <a:accent6>
        <a:srgbClr val="AC4744"/>
      </a:accent6>
      <a:hlink>
        <a:srgbClr val="0000FF"/>
      </a:hlink>
      <a:folHlink>
        <a:srgbClr val="800080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9489</Words>
  <Application>WPS 演示</Application>
  <PresentationFormat/>
  <Paragraphs>507</Paragraphs>
  <Slides>70</Slides>
  <Notes>26</Notes>
  <HiddenSlides>0</HiddenSlides>
  <MMClips>0</MMClips>
  <ScaleCrop>false</ScaleCrop>
  <HeadingPairs>
    <vt:vector size="8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70</vt:i4>
      </vt:variant>
    </vt:vector>
  </HeadingPairs>
  <TitlesOfParts>
    <vt:vector size="85" baseType="lpstr">
      <vt:lpstr>Arial</vt:lpstr>
      <vt:lpstr>宋体</vt:lpstr>
      <vt:lpstr>Wingdings</vt:lpstr>
      <vt:lpstr>Calibri</vt:lpstr>
      <vt:lpstr>Times New Roman</vt:lpstr>
      <vt:lpstr>黑体</vt:lpstr>
      <vt:lpstr>Gulim</vt:lpstr>
      <vt:lpstr>Monotype Corsiva</vt:lpstr>
      <vt:lpstr>微软雅黑</vt:lpstr>
      <vt:lpstr>Arial Unicode MS</vt:lpstr>
      <vt:lpstr>Lucida Sans Unicode</vt:lpstr>
      <vt:lpstr>Courier New</vt:lpstr>
      <vt:lpstr>globe1</vt:lpstr>
      <vt:lpstr>1_ISLAND</vt:lpstr>
      <vt:lpstr>1_globe1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Subterranean Termite 地下的白蚁</dc:title>
  <dc:creator>JIPU</dc:creator>
  <cp:lastModifiedBy>JYE＂</cp:lastModifiedBy>
  <cp:revision>103</cp:revision>
  <dcterms:created xsi:type="dcterms:W3CDTF">2008-04-18T10:00:26Z</dcterms:created>
  <dcterms:modified xsi:type="dcterms:W3CDTF">2018-11-14T03:30:02Z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2052-10.1.0.7401</vt:lpwstr>
  </property>
</Properties>
</file>